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4"/>
    <p:sldMasterId id="2147483682" r:id="rId5"/>
  </p:sldMasterIdLst>
  <p:notesMasterIdLst>
    <p:notesMasterId r:id="rId20"/>
  </p:notesMasterIdLst>
  <p:handoutMasterIdLst>
    <p:handoutMasterId r:id="rId21"/>
  </p:handoutMasterIdLst>
  <p:sldIdLst>
    <p:sldId id="268" r:id="rId6"/>
    <p:sldId id="328" r:id="rId7"/>
    <p:sldId id="327" r:id="rId8"/>
    <p:sldId id="323" r:id="rId9"/>
    <p:sldId id="324" r:id="rId10"/>
    <p:sldId id="313" r:id="rId11"/>
    <p:sldId id="314" r:id="rId12"/>
    <p:sldId id="1937" r:id="rId13"/>
    <p:sldId id="315" r:id="rId14"/>
    <p:sldId id="322" r:id="rId15"/>
    <p:sldId id="305" r:id="rId16"/>
    <p:sldId id="258" r:id="rId17"/>
    <p:sldId id="257" r:id="rId18"/>
    <p:sldId id="3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576"/>
    <a:srgbClr val="555555"/>
    <a:srgbClr val="338533"/>
    <a:srgbClr val="63365F"/>
    <a:srgbClr val="3C2882"/>
    <a:srgbClr val="3F8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153" autoAdjust="0"/>
  </p:normalViewPr>
  <p:slideViewPr>
    <p:cSldViewPr snapToGrid="0">
      <p:cViewPr>
        <p:scale>
          <a:sx n="41" d="100"/>
          <a:sy n="41" d="100"/>
        </p:scale>
        <p:origin x="223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0"/>
    </p:cViewPr>
  </p:sorterViewPr>
  <p:notesViewPr>
    <p:cSldViewPr snapToGrid="0">
      <p:cViewPr varScale="1">
        <p:scale>
          <a:sx n="51" d="100"/>
          <a:sy n="51" d="100"/>
        </p:scale>
        <p:origin x="2692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D9C09-07F5-42B8-B8C5-4622383C4C9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4D0BD5-4CB6-42FD-A2C5-D7C192E07797}">
      <dgm:prSet phldrT="[Text]" custT="1"/>
      <dgm:spPr>
        <a:solidFill>
          <a:srgbClr val="F8C984">
            <a:alpha val="49804"/>
          </a:srgbClr>
        </a:solidFill>
      </dgm:spPr>
      <dgm:t>
        <a:bodyPr/>
        <a:lstStyle/>
        <a:p>
          <a:r>
            <a:rPr lang="en-US" sz="1800" b="1" dirty="0">
              <a:latin typeface="Sabon Next LT" panose="02000500000000000000" pitchFamily="2" charset="0"/>
              <a:cs typeface="Sabon Next LT" panose="02000500000000000000" pitchFamily="2" charset="0"/>
            </a:rPr>
            <a:t>Reauthorized WAP for 5 years</a:t>
          </a:r>
          <a:endParaRPr lang="en-US" sz="1800" b="1" dirty="0"/>
        </a:p>
      </dgm:t>
    </dgm:pt>
    <dgm:pt modelId="{ABB7F12F-E78B-4768-895D-F9593CA18F3F}" type="parTrans" cxnId="{E6B571E7-3244-42D8-BA4C-C9DC30A425D7}">
      <dgm:prSet/>
      <dgm:spPr/>
      <dgm:t>
        <a:bodyPr/>
        <a:lstStyle/>
        <a:p>
          <a:endParaRPr lang="en-US"/>
        </a:p>
      </dgm:t>
    </dgm:pt>
    <dgm:pt modelId="{D3128634-3B82-4AD2-8F4D-8306AF504BFD}" type="sibTrans" cxnId="{E6B571E7-3244-42D8-BA4C-C9DC30A425D7}">
      <dgm:prSet/>
      <dgm:spPr/>
      <dgm:t>
        <a:bodyPr/>
        <a:lstStyle/>
        <a:p>
          <a:endParaRPr lang="en-US"/>
        </a:p>
      </dgm:t>
    </dgm:pt>
    <dgm:pt modelId="{C714EFE1-B213-436A-9A4D-0EB8E7A33C42}">
      <dgm:prSet phldrT="[Text]" custT="1"/>
      <dgm:spPr>
        <a:solidFill>
          <a:srgbClr val="BC5704"/>
        </a:solidFill>
      </dgm:spPr>
      <dgm:t>
        <a:bodyPr/>
        <a:lstStyle/>
        <a:p>
          <a:r>
            <a:rPr lang="en-US" sz="2400" b="1" dirty="0">
              <a:latin typeface="Sabon Next LT" panose="02000500000000000000" pitchFamily="2" charset="0"/>
              <a:cs typeface="Sabon Next LT" panose="02000500000000000000" pitchFamily="2" charset="0"/>
            </a:rPr>
            <a:t>Consolidated Appropriations Act 2021</a:t>
          </a:r>
          <a:endParaRPr lang="en-US" sz="2400" dirty="0"/>
        </a:p>
      </dgm:t>
    </dgm:pt>
    <dgm:pt modelId="{39B1FFE6-C777-4550-A287-A97306B595D6}" type="sibTrans" cxnId="{9E52258A-0CD3-4122-AD59-8F7CE4880368}">
      <dgm:prSet/>
      <dgm:spPr/>
      <dgm:t>
        <a:bodyPr/>
        <a:lstStyle/>
        <a:p>
          <a:endParaRPr lang="en-US"/>
        </a:p>
      </dgm:t>
    </dgm:pt>
    <dgm:pt modelId="{050B4D36-4153-4E28-B31F-36686A90C04D}" type="parTrans" cxnId="{9E52258A-0CD3-4122-AD59-8F7CE4880368}">
      <dgm:prSet/>
      <dgm:spPr/>
      <dgm:t>
        <a:bodyPr/>
        <a:lstStyle/>
        <a:p>
          <a:endParaRPr lang="en-US"/>
        </a:p>
      </dgm:t>
    </dgm:pt>
    <dgm:pt modelId="{1B3F1BB8-2E96-4E25-B330-8282783E7E7D}">
      <dgm:prSet custT="1"/>
      <dgm:spPr>
        <a:solidFill>
          <a:srgbClr val="F8C984">
            <a:alpha val="49804"/>
          </a:srgbClr>
        </a:solidFill>
      </dgm:spPr>
      <dgm:t>
        <a:bodyPr/>
        <a:lstStyle/>
        <a:p>
          <a:r>
            <a:rPr lang="en-US" sz="1800" dirty="0">
              <a:latin typeface="Sabon Next LT" panose="02000500000000000000" pitchFamily="2" charset="0"/>
              <a:cs typeface="Sabon Next LT" panose="02000500000000000000" pitchFamily="2" charset="0"/>
            </a:rPr>
            <a:t>Amended re-weatherization date to rolling 15 years</a:t>
          </a:r>
        </a:p>
      </dgm:t>
    </dgm:pt>
    <dgm:pt modelId="{F6FCC7D9-D9BA-4356-B59D-D50A4FDE7C2C}" type="parTrans" cxnId="{CF5BD803-929E-465F-80C1-4534DA01D9B6}">
      <dgm:prSet/>
      <dgm:spPr/>
      <dgm:t>
        <a:bodyPr/>
        <a:lstStyle/>
        <a:p>
          <a:endParaRPr lang="en-US"/>
        </a:p>
      </dgm:t>
    </dgm:pt>
    <dgm:pt modelId="{FD3B83B4-104D-4DE5-B29D-EB3EEDBAAE82}" type="sibTrans" cxnId="{CF5BD803-929E-465F-80C1-4534DA01D9B6}">
      <dgm:prSet/>
      <dgm:spPr/>
      <dgm:t>
        <a:bodyPr/>
        <a:lstStyle/>
        <a:p>
          <a:endParaRPr lang="en-US"/>
        </a:p>
      </dgm:t>
    </dgm:pt>
    <dgm:pt modelId="{A5728414-6BC8-4171-8BC0-A60E8468C60B}">
      <dgm:prSet custT="1"/>
      <dgm:spPr>
        <a:solidFill>
          <a:srgbClr val="F8C984">
            <a:alpha val="49804"/>
          </a:srgbClr>
        </a:solidFill>
      </dgm:spPr>
      <dgm:t>
        <a:bodyPr/>
        <a:lstStyle/>
        <a:p>
          <a:endParaRPr lang="en-US" sz="1800" dirty="0">
            <a:latin typeface="Sabon Next LT" panose="02000500000000000000" pitchFamily="2" charset="0"/>
            <a:cs typeface="Sabon Next LT" panose="02000500000000000000" pitchFamily="2" charset="0"/>
          </a:endParaRPr>
        </a:p>
      </dgm:t>
    </dgm:pt>
    <dgm:pt modelId="{0384396B-0A41-402B-80BC-12E7C614C311}" type="parTrans" cxnId="{936F8C8B-F8C9-45EC-ACD7-9BB0478CA36D}">
      <dgm:prSet/>
      <dgm:spPr/>
      <dgm:t>
        <a:bodyPr/>
        <a:lstStyle/>
        <a:p>
          <a:endParaRPr lang="en-US"/>
        </a:p>
      </dgm:t>
    </dgm:pt>
    <dgm:pt modelId="{4B8CE46F-4B23-4DA1-877D-D31104C2659E}" type="sibTrans" cxnId="{936F8C8B-F8C9-45EC-ACD7-9BB0478CA36D}">
      <dgm:prSet/>
      <dgm:spPr/>
      <dgm:t>
        <a:bodyPr/>
        <a:lstStyle/>
        <a:p>
          <a:endParaRPr lang="en-US"/>
        </a:p>
      </dgm:t>
    </dgm:pt>
    <dgm:pt modelId="{92C780E5-F7A0-4032-BBAF-CC033149CBA4}">
      <dgm:prSet phldrT="[Text]" custT="1"/>
      <dgm:spPr>
        <a:solidFill>
          <a:srgbClr val="F8C984">
            <a:alpha val="49804"/>
          </a:srgbClr>
        </a:solidFill>
      </dgm:spPr>
      <dgm:t>
        <a:bodyPr/>
        <a:lstStyle/>
        <a:p>
          <a:endParaRPr lang="en-US" sz="1800" dirty="0"/>
        </a:p>
      </dgm:t>
    </dgm:pt>
    <dgm:pt modelId="{21FFD0A8-C68C-4631-9232-2CA6AF4F3142}" type="parTrans" cxnId="{EABF96AB-89D5-4849-8CBC-9E216411846A}">
      <dgm:prSet/>
      <dgm:spPr/>
      <dgm:t>
        <a:bodyPr/>
        <a:lstStyle/>
        <a:p>
          <a:endParaRPr lang="en-US"/>
        </a:p>
      </dgm:t>
    </dgm:pt>
    <dgm:pt modelId="{1905505B-B8AF-4DE0-8DE3-BD618D6F7724}" type="sibTrans" cxnId="{EABF96AB-89D5-4849-8CBC-9E216411846A}">
      <dgm:prSet/>
      <dgm:spPr/>
      <dgm:t>
        <a:bodyPr/>
        <a:lstStyle/>
        <a:p>
          <a:endParaRPr lang="en-US"/>
        </a:p>
      </dgm:t>
    </dgm:pt>
    <dgm:pt modelId="{5845C4BB-25E9-4858-A000-94735DF95D10}">
      <dgm:prSet phldrT="[Text]" custT="1"/>
      <dgm:spPr>
        <a:solidFill>
          <a:srgbClr val="F8C984">
            <a:alpha val="49804"/>
          </a:srgbClr>
        </a:solidFill>
      </dgm:spPr>
      <dgm:t>
        <a:bodyPr/>
        <a:lstStyle/>
        <a:p>
          <a:r>
            <a:rPr lang="en-US" sz="1800" dirty="0">
              <a:latin typeface="Sabon Next LT" panose="02000500000000000000" pitchFamily="2" charset="0"/>
              <a:cs typeface="Sabon Next LT" panose="02000500000000000000" pitchFamily="2" charset="0"/>
            </a:rPr>
            <a:t>Signed into law December 2020</a:t>
          </a:r>
        </a:p>
      </dgm:t>
    </dgm:pt>
    <dgm:pt modelId="{0F535CCC-41F1-460E-9835-7F57F683D954}" type="parTrans" cxnId="{CF6D9FB9-CB89-419F-B216-88C9900B2740}">
      <dgm:prSet/>
      <dgm:spPr/>
      <dgm:t>
        <a:bodyPr/>
        <a:lstStyle/>
        <a:p>
          <a:endParaRPr lang="en-US"/>
        </a:p>
      </dgm:t>
    </dgm:pt>
    <dgm:pt modelId="{D0295191-5145-4804-92E1-0919551B0AE5}" type="sibTrans" cxnId="{CF6D9FB9-CB89-419F-B216-88C9900B2740}">
      <dgm:prSet/>
      <dgm:spPr/>
      <dgm:t>
        <a:bodyPr/>
        <a:lstStyle/>
        <a:p>
          <a:endParaRPr lang="en-US"/>
        </a:p>
      </dgm:t>
    </dgm:pt>
    <dgm:pt modelId="{B7DFEAAE-82FD-478A-9B9E-12230058B07A}">
      <dgm:prSet phldrT="[Text]" custT="1"/>
      <dgm:spPr>
        <a:solidFill>
          <a:srgbClr val="F8C984">
            <a:alpha val="49804"/>
          </a:srgbClr>
        </a:solidFill>
      </dgm:spPr>
      <dgm:t>
        <a:bodyPr/>
        <a:lstStyle/>
        <a:p>
          <a:r>
            <a:rPr lang="en-US" sz="1800" dirty="0">
              <a:latin typeface="Sabon Next LT" panose="02000500000000000000" pitchFamily="2" charset="0"/>
              <a:cs typeface="Sabon Next LT" panose="02000500000000000000" pitchFamily="2" charset="0"/>
            </a:rPr>
            <a:t>Authorized $350M for FY22-25</a:t>
          </a:r>
        </a:p>
      </dgm:t>
    </dgm:pt>
    <dgm:pt modelId="{1E5AED56-3BE1-40BD-9257-0229274CA667}" type="parTrans" cxnId="{22646016-D130-4C03-B727-E01F3D8AB693}">
      <dgm:prSet/>
      <dgm:spPr/>
      <dgm:t>
        <a:bodyPr/>
        <a:lstStyle/>
        <a:p>
          <a:endParaRPr lang="en-US"/>
        </a:p>
      </dgm:t>
    </dgm:pt>
    <dgm:pt modelId="{91B2F83A-E375-4525-BC45-4D190AC3F3EF}" type="sibTrans" cxnId="{22646016-D130-4C03-B727-E01F3D8AB693}">
      <dgm:prSet/>
      <dgm:spPr/>
      <dgm:t>
        <a:bodyPr/>
        <a:lstStyle/>
        <a:p>
          <a:endParaRPr lang="en-US"/>
        </a:p>
      </dgm:t>
    </dgm:pt>
    <dgm:pt modelId="{0981FFEF-0F5C-4AF0-ACC9-9A08548AB35A}">
      <dgm:prSet custT="1"/>
      <dgm:spPr>
        <a:solidFill>
          <a:srgbClr val="F8C984">
            <a:alpha val="49804"/>
          </a:srgbClr>
        </a:solidFill>
      </dgm:spPr>
      <dgm:t>
        <a:bodyPr/>
        <a:lstStyle/>
        <a:p>
          <a:r>
            <a:rPr lang="en-US" sz="1800" dirty="0">
              <a:latin typeface="Sabon Next LT" panose="02000500000000000000" pitchFamily="2" charset="0"/>
              <a:cs typeface="Sabon Next LT" panose="02000500000000000000" pitchFamily="2" charset="0"/>
            </a:rPr>
            <a:t>Increased Admin from 10% to 15%</a:t>
          </a:r>
        </a:p>
      </dgm:t>
    </dgm:pt>
    <dgm:pt modelId="{E591275C-9A3B-441E-B3A4-F6B5415F0DC8}" type="parTrans" cxnId="{9D9E96D1-1389-4D0C-A0AF-115149FFD703}">
      <dgm:prSet/>
      <dgm:spPr/>
      <dgm:t>
        <a:bodyPr/>
        <a:lstStyle/>
        <a:p>
          <a:endParaRPr lang="en-US"/>
        </a:p>
      </dgm:t>
    </dgm:pt>
    <dgm:pt modelId="{4CF8D673-4519-4213-8574-E249D809FA9B}" type="sibTrans" cxnId="{9D9E96D1-1389-4D0C-A0AF-115149FFD703}">
      <dgm:prSet/>
      <dgm:spPr/>
      <dgm:t>
        <a:bodyPr/>
        <a:lstStyle/>
        <a:p>
          <a:endParaRPr lang="en-US"/>
        </a:p>
      </dgm:t>
    </dgm:pt>
    <dgm:pt modelId="{806972F7-41C8-4BCB-BED1-2EE66F5231BE}">
      <dgm:prSet custT="1"/>
      <dgm:spPr>
        <a:solidFill>
          <a:srgbClr val="F8C984">
            <a:alpha val="49804"/>
          </a:srgbClr>
        </a:solidFill>
      </dgm:spPr>
      <dgm:t>
        <a:bodyPr/>
        <a:lstStyle/>
        <a:p>
          <a:r>
            <a:rPr lang="en-US" sz="1800" dirty="0">
              <a:latin typeface="Sabon Next LT" panose="02000500000000000000" pitchFamily="2" charset="0"/>
              <a:cs typeface="Sabon Next LT" panose="02000500000000000000" pitchFamily="2" charset="0"/>
            </a:rPr>
            <a:t>Training funds can be used for private contractors</a:t>
          </a:r>
        </a:p>
      </dgm:t>
    </dgm:pt>
    <dgm:pt modelId="{98385CBA-9523-44D4-97A9-D6D8DCB1968C}" type="parTrans" cxnId="{7F0CDDA9-873B-4044-A522-3CF037535783}">
      <dgm:prSet/>
      <dgm:spPr/>
      <dgm:t>
        <a:bodyPr/>
        <a:lstStyle/>
        <a:p>
          <a:endParaRPr lang="en-US"/>
        </a:p>
      </dgm:t>
    </dgm:pt>
    <dgm:pt modelId="{10A9F397-AFFF-4E86-8CE2-E4D45A1F4972}" type="sibTrans" cxnId="{7F0CDDA9-873B-4044-A522-3CF037535783}">
      <dgm:prSet/>
      <dgm:spPr/>
      <dgm:t>
        <a:bodyPr/>
        <a:lstStyle/>
        <a:p>
          <a:endParaRPr lang="en-US"/>
        </a:p>
      </dgm:t>
    </dgm:pt>
    <dgm:pt modelId="{05E87E74-3D5C-452D-956C-EE0767E90EDD}">
      <dgm:prSet custT="1"/>
      <dgm:spPr>
        <a:solidFill>
          <a:srgbClr val="F8C984">
            <a:alpha val="49804"/>
          </a:srgbClr>
        </a:solidFill>
      </dgm:spPr>
      <dgm:t>
        <a:bodyPr/>
        <a:lstStyle/>
        <a:p>
          <a:r>
            <a:rPr lang="en-US" sz="1800" dirty="0">
              <a:latin typeface="Sabon Next LT" panose="02000500000000000000" pitchFamily="2" charset="0"/>
              <a:cs typeface="Sabon Next LT" panose="02000500000000000000" pitchFamily="2" charset="0"/>
            </a:rPr>
            <a:t>Established new Enhancement and Innovation Funds</a:t>
          </a:r>
        </a:p>
      </dgm:t>
    </dgm:pt>
    <dgm:pt modelId="{C029561A-7154-438D-81E4-71AB2BE8FA29}" type="parTrans" cxnId="{2A82AD2F-2F21-43A2-AA7B-28E2E7AD6B85}">
      <dgm:prSet/>
      <dgm:spPr/>
      <dgm:t>
        <a:bodyPr/>
        <a:lstStyle/>
        <a:p>
          <a:endParaRPr lang="en-US"/>
        </a:p>
      </dgm:t>
    </dgm:pt>
    <dgm:pt modelId="{31DB4C54-20A2-4EC4-A492-19D2721F645B}" type="sibTrans" cxnId="{2A82AD2F-2F21-43A2-AA7B-28E2E7AD6B85}">
      <dgm:prSet/>
      <dgm:spPr/>
      <dgm:t>
        <a:bodyPr/>
        <a:lstStyle/>
        <a:p>
          <a:endParaRPr lang="en-US"/>
        </a:p>
      </dgm:t>
    </dgm:pt>
    <dgm:pt modelId="{71306793-3939-4497-9735-A4E084420616}" type="pres">
      <dgm:prSet presAssocID="{953D9C09-07F5-42B8-B8C5-4622383C4C95}" presName="Name0" presStyleCnt="0">
        <dgm:presLayoutVars>
          <dgm:dir/>
          <dgm:animLvl val="lvl"/>
          <dgm:resizeHandles val="exact"/>
        </dgm:presLayoutVars>
      </dgm:prSet>
      <dgm:spPr/>
    </dgm:pt>
    <dgm:pt modelId="{E0C6B2C5-83D5-4633-9D1D-AD525C016D54}" type="pres">
      <dgm:prSet presAssocID="{C714EFE1-B213-436A-9A4D-0EB8E7A33C42}" presName="linNode" presStyleCnt="0"/>
      <dgm:spPr/>
    </dgm:pt>
    <dgm:pt modelId="{563B49E1-350D-4ABE-8A5E-431579C4A488}" type="pres">
      <dgm:prSet presAssocID="{C714EFE1-B213-436A-9A4D-0EB8E7A33C42}" presName="parentText" presStyleLbl="node1" presStyleIdx="0" presStyleCnt="1" custScaleX="75175" custScaleY="39355" custLinFactNeighborX="-7595" custLinFactNeighborY="-7486">
        <dgm:presLayoutVars>
          <dgm:chMax val="1"/>
          <dgm:bulletEnabled val="1"/>
        </dgm:presLayoutVars>
      </dgm:prSet>
      <dgm:spPr/>
    </dgm:pt>
    <dgm:pt modelId="{27A9FB37-B980-4E29-9FFF-1F5CD7F3743B}" type="pres">
      <dgm:prSet presAssocID="{C714EFE1-B213-436A-9A4D-0EB8E7A33C42}" presName="descendantText" presStyleLbl="alignAccFollowNode1" presStyleIdx="0" presStyleCnt="1" custScaleX="89543" custScaleY="74192" custLinFactNeighborX="-12989" custLinFactNeighborY="-9358">
        <dgm:presLayoutVars>
          <dgm:bulletEnabled val="1"/>
        </dgm:presLayoutVars>
      </dgm:prSet>
      <dgm:spPr/>
    </dgm:pt>
  </dgm:ptLst>
  <dgm:cxnLst>
    <dgm:cxn modelId="{2BDC1D00-EDE1-4341-A8DB-577549BECD56}" type="presOf" srcId="{5845C4BB-25E9-4858-A000-94735DF95D10}" destId="{27A9FB37-B980-4E29-9FFF-1F5CD7F3743B}" srcOrd="0" destOrd="1" presId="urn:microsoft.com/office/officeart/2005/8/layout/vList5"/>
    <dgm:cxn modelId="{F9E9D703-B1FB-48CF-AFC4-9CADC66AD463}" type="presOf" srcId="{806972F7-41C8-4BCB-BED1-2EE66F5231BE}" destId="{27A9FB37-B980-4E29-9FFF-1F5CD7F3743B}" srcOrd="0" destOrd="6" presId="urn:microsoft.com/office/officeart/2005/8/layout/vList5"/>
    <dgm:cxn modelId="{CF5BD803-929E-465F-80C1-4534DA01D9B6}" srcId="{C714EFE1-B213-436A-9A4D-0EB8E7A33C42}" destId="{1B3F1BB8-2E96-4E25-B330-8282783E7E7D}" srcOrd="4" destOrd="0" parTransId="{F6FCC7D9-D9BA-4356-B59D-D50A4FDE7C2C}" sibTransId="{FD3B83B4-104D-4DE5-B29D-EB3EEDBAAE82}"/>
    <dgm:cxn modelId="{22646016-D130-4C03-B727-E01F3D8AB693}" srcId="{C714EFE1-B213-436A-9A4D-0EB8E7A33C42}" destId="{B7DFEAAE-82FD-478A-9B9E-12230058B07A}" srcOrd="3" destOrd="0" parTransId="{1E5AED56-3BE1-40BD-9257-0229274CA667}" sibTransId="{91B2F83A-E375-4525-BC45-4D190AC3F3EF}"/>
    <dgm:cxn modelId="{CF30892B-0FCC-4D4A-9607-8375E32DDD9E}" type="presOf" srcId="{92C780E5-F7A0-4032-BBAF-CC033149CBA4}" destId="{27A9FB37-B980-4E29-9FFF-1F5CD7F3743B}" srcOrd="0" destOrd="0" presId="urn:microsoft.com/office/officeart/2005/8/layout/vList5"/>
    <dgm:cxn modelId="{2A82AD2F-2F21-43A2-AA7B-28E2E7AD6B85}" srcId="{C714EFE1-B213-436A-9A4D-0EB8E7A33C42}" destId="{05E87E74-3D5C-452D-956C-EE0767E90EDD}" srcOrd="7" destOrd="0" parTransId="{C029561A-7154-438D-81E4-71AB2BE8FA29}" sibTransId="{31DB4C54-20A2-4EC4-A492-19D2721F645B}"/>
    <dgm:cxn modelId="{5EA6996A-71E5-4A49-8DAF-FC0F1C87E9A0}" type="presOf" srcId="{0981FFEF-0F5C-4AF0-ACC9-9A08548AB35A}" destId="{27A9FB37-B980-4E29-9FFF-1F5CD7F3743B}" srcOrd="0" destOrd="5" presId="urn:microsoft.com/office/officeart/2005/8/layout/vList5"/>
    <dgm:cxn modelId="{4C9D194F-249C-447C-8CC5-6070764EA932}" type="presOf" srcId="{1B3F1BB8-2E96-4E25-B330-8282783E7E7D}" destId="{27A9FB37-B980-4E29-9FFF-1F5CD7F3743B}" srcOrd="0" destOrd="4" presId="urn:microsoft.com/office/officeart/2005/8/layout/vList5"/>
    <dgm:cxn modelId="{9E52258A-0CD3-4122-AD59-8F7CE4880368}" srcId="{953D9C09-07F5-42B8-B8C5-4622383C4C95}" destId="{C714EFE1-B213-436A-9A4D-0EB8E7A33C42}" srcOrd="0" destOrd="0" parTransId="{050B4D36-4153-4E28-B31F-36686A90C04D}" sibTransId="{39B1FFE6-C777-4550-A287-A97306B595D6}"/>
    <dgm:cxn modelId="{936F8C8B-F8C9-45EC-ACD7-9BB0478CA36D}" srcId="{C714EFE1-B213-436A-9A4D-0EB8E7A33C42}" destId="{A5728414-6BC8-4171-8BC0-A60E8468C60B}" srcOrd="8" destOrd="0" parTransId="{0384396B-0A41-402B-80BC-12E7C614C311}" sibTransId="{4B8CE46F-4B23-4DA1-877D-D31104C2659E}"/>
    <dgm:cxn modelId="{7FD58491-7514-4F56-87DE-A03C1292F6C0}" type="presOf" srcId="{2E4D0BD5-4CB6-42FD-A2C5-D7C192E07797}" destId="{27A9FB37-B980-4E29-9FFF-1F5CD7F3743B}" srcOrd="0" destOrd="2" presId="urn:microsoft.com/office/officeart/2005/8/layout/vList5"/>
    <dgm:cxn modelId="{C6C45B9E-A06B-4EA3-9E6D-22695C23DE80}" type="presOf" srcId="{953D9C09-07F5-42B8-B8C5-4622383C4C95}" destId="{71306793-3939-4497-9735-A4E084420616}" srcOrd="0" destOrd="0" presId="urn:microsoft.com/office/officeart/2005/8/layout/vList5"/>
    <dgm:cxn modelId="{7F0CDDA9-873B-4044-A522-3CF037535783}" srcId="{C714EFE1-B213-436A-9A4D-0EB8E7A33C42}" destId="{806972F7-41C8-4BCB-BED1-2EE66F5231BE}" srcOrd="6" destOrd="0" parTransId="{98385CBA-9523-44D4-97A9-D6D8DCB1968C}" sibTransId="{10A9F397-AFFF-4E86-8CE2-E4D45A1F4972}"/>
    <dgm:cxn modelId="{EABF96AB-89D5-4849-8CBC-9E216411846A}" srcId="{C714EFE1-B213-436A-9A4D-0EB8E7A33C42}" destId="{92C780E5-F7A0-4032-BBAF-CC033149CBA4}" srcOrd="0" destOrd="0" parTransId="{21FFD0A8-C68C-4631-9232-2CA6AF4F3142}" sibTransId="{1905505B-B8AF-4DE0-8DE3-BD618D6F7724}"/>
    <dgm:cxn modelId="{1208A1B8-7496-411C-8C57-3295D23A22CB}" type="presOf" srcId="{05E87E74-3D5C-452D-956C-EE0767E90EDD}" destId="{27A9FB37-B980-4E29-9FFF-1F5CD7F3743B}" srcOrd="0" destOrd="7" presId="urn:microsoft.com/office/officeart/2005/8/layout/vList5"/>
    <dgm:cxn modelId="{CF6D9FB9-CB89-419F-B216-88C9900B2740}" srcId="{C714EFE1-B213-436A-9A4D-0EB8E7A33C42}" destId="{5845C4BB-25E9-4858-A000-94735DF95D10}" srcOrd="1" destOrd="0" parTransId="{0F535CCC-41F1-460E-9835-7F57F683D954}" sibTransId="{D0295191-5145-4804-92E1-0919551B0AE5}"/>
    <dgm:cxn modelId="{C5B25EC6-F03D-41B2-846C-C2DE8BCED1FB}" type="presOf" srcId="{B7DFEAAE-82FD-478A-9B9E-12230058B07A}" destId="{27A9FB37-B980-4E29-9FFF-1F5CD7F3743B}" srcOrd="0" destOrd="3" presId="urn:microsoft.com/office/officeart/2005/8/layout/vList5"/>
    <dgm:cxn modelId="{9D9E96D1-1389-4D0C-A0AF-115149FFD703}" srcId="{C714EFE1-B213-436A-9A4D-0EB8E7A33C42}" destId="{0981FFEF-0F5C-4AF0-ACC9-9A08548AB35A}" srcOrd="5" destOrd="0" parTransId="{E591275C-9A3B-441E-B3A4-F6B5415F0DC8}" sibTransId="{4CF8D673-4519-4213-8574-E249D809FA9B}"/>
    <dgm:cxn modelId="{3862A7D8-CCA0-429E-AC15-F281174AA349}" type="presOf" srcId="{A5728414-6BC8-4171-8BC0-A60E8468C60B}" destId="{27A9FB37-B980-4E29-9FFF-1F5CD7F3743B}" srcOrd="0" destOrd="8" presId="urn:microsoft.com/office/officeart/2005/8/layout/vList5"/>
    <dgm:cxn modelId="{E6B571E7-3244-42D8-BA4C-C9DC30A425D7}" srcId="{C714EFE1-B213-436A-9A4D-0EB8E7A33C42}" destId="{2E4D0BD5-4CB6-42FD-A2C5-D7C192E07797}" srcOrd="2" destOrd="0" parTransId="{ABB7F12F-E78B-4768-895D-F9593CA18F3F}" sibTransId="{D3128634-3B82-4AD2-8F4D-8306AF504BFD}"/>
    <dgm:cxn modelId="{D2555AF4-A5B8-4A1F-9094-9B73D20515D7}" type="presOf" srcId="{C714EFE1-B213-436A-9A4D-0EB8E7A33C42}" destId="{563B49E1-350D-4ABE-8A5E-431579C4A488}" srcOrd="0" destOrd="0" presId="urn:microsoft.com/office/officeart/2005/8/layout/vList5"/>
    <dgm:cxn modelId="{E521CBF8-D438-473D-8699-B5A3ADB8D155}" type="presParOf" srcId="{71306793-3939-4497-9735-A4E084420616}" destId="{E0C6B2C5-83D5-4633-9D1D-AD525C016D54}" srcOrd="0" destOrd="0" presId="urn:microsoft.com/office/officeart/2005/8/layout/vList5"/>
    <dgm:cxn modelId="{4741CD20-D553-4EC1-8405-9DC1C9DD8D76}" type="presParOf" srcId="{E0C6B2C5-83D5-4633-9D1D-AD525C016D54}" destId="{563B49E1-350D-4ABE-8A5E-431579C4A488}" srcOrd="0" destOrd="0" presId="urn:microsoft.com/office/officeart/2005/8/layout/vList5"/>
    <dgm:cxn modelId="{D000EC3C-AE6B-4D5B-83F3-D29BFA35B749}" type="presParOf" srcId="{E0C6B2C5-83D5-4633-9D1D-AD525C016D54}" destId="{27A9FB37-B980-4E29-9FFF-1F5CD7F374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D9C09-07F5-42B8-B8C5-4622383C4C9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4D0BD5-4CB6-42FD-A2C5-D7C192E07797}">
      <dgm:prSet phldrT="[Text]" custT="1"/>
      <dgm:spPr>
        <a:solidFill>
          <a:srgbClr val="63365F">
            <a:alpha val="50000"/>
          </a:srgbClr>
        </a:solidFill>
      </dgm:spPr>
      <dgm:t>
        <a:bodyPr/>
        <a:lstStyle/>
        <a:p>
          <a:r>
            <a:rPr lang="en-US" sz="1800" b="1" dirty="0">
              <a:latin typeface="Sabon Next LT" panose="02000500000000000000" pitchFamily="2" charset="0"/>
              <a:cs typeface="Sabon Next LT" panose="02000500000000000000" pitchFamily="2" charset="0"/>
            </a:rPr>
            <a:t>$313M </a:t>
          </a:r>
          <a:r>
            <a:rPr lang="en-US" sz="1800" dirty="0">
              <a:latin typeface="Sabon Next LT" panose="02000500000000000000" pitchFamily="2" charset="0"/>
              <a:cs typeface="Sabon Next LT" panose="02000500000000000000" pitchFamily="2" charset="0"/>
            </a:rPr>
            <a:t>for Weatherization</a:t>
          </a:r>
          <a:endParaRPr lang="en-US" sz="1800" dirty="0"/>
        </a:p>
      </dgm:t>
    </dgm:pt>
    <dgm:pt modelId="{ABB7F12F-E78B-4768-895D-F9593CA18F3F}" type="parTrans" cxnId="{E6B571E7-3244-42D8-BA4C-C9DC30A425D7}">
      <dgm:prSet/>
      <dgm:spPr/>
      <dgm:t>
        <a:bodyPr/>
        <a:lstStyle/>
        <a:p>
          <a:endParaRPr lang="en-US"/>
        </a:p>
      </dgm:t>
    </dgm:pt>
    <dgm:pt modelId="{D3128634-3B82-4AD2-8F4D-8306AF504BFD}" type="sibTrans" cxnId="{E6B571E7-3244-42D8-BA4C-C9DC30A425D7}">
      <dgm:prSet/>
      <dgm:spPr/>
      <dgm:t>
        <a:bodyPr/>
        <a:lstStyle/>
        <a:p>
          <a:endParaRPr lang="en-US"/>
        </a:p>
      </dgm:t>
    </dgm:pt>
    <dgm:pt modelId="{C1275AD2-21B3-4435-AD5F-D060A6CB9E15}">
      <dgm:prSet phldrT="[Text]" custT="1"/>
      <dgm:spPr>
        <a:solidFill>
          <a:srgbClr val="338533"/>
        </a:solidFill>
      </dgm:spPr>
      <dgm:t>
        <a:bodyPr/>
        <a:lstStyle/>
        <a:p>
          <a:r>
            <a:rPr lang="en-US" sz="2400" b="1" dirty="0">
              <a:latin typeface="Sabon Next LT" panose="02000500000000000000" pitchFamily="2" charset="0"/>
              <a:cs typeface="Sabon Next LT" panose="02000500000000000000" pitchFamily="2" charset="0"/>
            </a:rPr>
            <a:t>Infrastructure Investment and Jobs Act</a:t>
          </a:r>
          <a:endParaRPr lang="en-US" sz="2400" dirty="0"/>
        </a:p>
      </dgm:t>
    </dgm:pt>
    <dgm:pt modelId="{98D9D0D0-C1D9-4C48-8436-AC8A1E7C5399}" type="parTrans" cxnId="{581FB2DA-A3AF-4D92-A1B7-CB34244DC037}">
      <dgm:prSet/>
      <dgm:spPr/>
      <dgm:t>
        <a:bodyPr/>
        <a:lstStyle/>
        <a:p>
          <a:endParaRPr lang="en-US"/>
        </a:p>
      </dgm:t>
    </dgm:pt>
    <dgm:pt modelId="{F4A39DE4-4DCA-4C3A-B721-E565651619AB}" type="sibTrans" cxnId="{581FB2DA-A3AF-4D92-A1B7-CB34244DC037}">
      <dgm:prSet/>
      <dgm:spPr/>
      <dgm:t>
        <a:bodyPr/>
        <a:lstStyle/>
        <a:p>
          <a:endParaRPr lang="en-US"/>
        </a:p>
      </dgm:t>
    </dgm:pt>
    <dgm:pt modelId="{8DA3FDA0-7BA3-4EDE-B3E2-3C915747AF5B}">
      <dgm:prSet phldrT="[Text]" custT="1"/>
      <dgm:spPr>
        <a:solidFill>
          <a:srgbClr val="338533">
            <a:alpha val="50000"/>
          </a:srgbClr>
        </a:solidFill>
      </dgm:spPr>
      <dgm:t>
        <a:bodyPr/>
        <a:lstStyle/>
        <a:p>
          <a:pPr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800" b="1" dirty="0">
              <a:latin typeface="Sabon Next LT" panose="02000500000000000000" pitchFamily="2" charset="0"/>
              <a:cs typeface="Sabon Next LT" panose="02000500000000000000" pitchFamily="2" charset="0"/>
            </a:rPr>
            <a:t>$3.5B for Weatherization </a:t>
          </a:r>
        </a:p>
      </dgm:t>
    </dgm:pt>
    <dgm:pt modelId="{984A5508-67D9-43E8-B2EB-411EC00095C6}" type="parTrans" cxnId="{3C07E9A2-D885-44A7-A19C-B2B65B230546}">
      <dgm:prSet/>
      <dgm:spPr/>
      <dgm:t>
        <a:bodyPr/>
        <a:lstStyle/>
        <a:p>
          <a:endParaRPr lang="en-US"/>
        </a:p>
      </dgm:t>
    </dgm:pt>
    <dgm:pt modelId="{247BBB1A-7185-4F2D-B2B2-1D3D7B67A0B2}" type="sibTrans" cxnId="{3C07E9A2-D885-44A7-A19C-B2B65B230546}">
      <dgm:prSet/>
      <dgm:spPr/>
      <dgm:t>
        <a:bodyPr/>
        <a:lstStyle/>
        <a:p>
          <a:endParaRPr lang="en-US"/>
        </a:p>
      </dgm:t>
    </dgm:pt>
    <dgm:pt modelId="{84779858-C9BA-485C-89E4-AC865A1CDEBF}">
      <dgm:prSet custT="1"/>
      <dgm:spPr>
        <a:solidFill>
          <a:srgbClr val="338533">
            <a:alpha val="5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0" dirty="0">
              <a:latin typeface="Sabon Next LT" panose="02000500000000000000" pitchFamily="2" charset="0"/>
              <a:cs typeface="Sabon Next LT" panose="02000500000000000000" pitchFamily="2" charset="0"/>
            </a:rPr>
            <a:t>Funds available until expended</a:t>
          </a:r>
        </a:p>
      </dgm:t>
    </dgm:pt>
    <dgm:pt modelId="{2B9C2A0A-05AF-463B-98BA-64C713CE087A}" type="parTrans" cxnId="{21B8BFDF-1F05-40AA-80F5-50017094B265}">
      <dgm:prSet/>
      <dgm:spPr/>
      <dgm:t>
        <a:bodyPr/>
        <a:lstStyle/>
        <a:p>
          <a:endParaRPr lang="en-US"/>
        </a:p>
      </dgm:t>
    </dgm:pt>
    <dgm:pt modelId="{7ECC9642-C99E-4C39-9965-409B7D753597}" type="sibTrans" cxnId="{21B8BFDF-1F05-40AA-80F5-50017094B265}">
      <dgm:prSet/>
      <dgm:spPr/>
      <dgm:t>
        <a:bodyPr/>
        <a:lstStyle/>
        <a:p>
          <a:endParaRPr lang="en-US"/>
        </a:p>
      </dgm:t>
    </dgm:pt>
    <dgm:pt modelId="{BC3594A2-6FB0-42E2-B7DB-0AC2E4BF8A2C}">
      <dgm:prSet custT="1"/>
      <dgm:spPr>
        <a:solidFill>
          <a:srgbClr val="338533">
            <a:alpha val="5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0" dirty="0">
              <a:latin typeface="Sabon Next LT" panose="02000500000000000000" pitchFamily="2" charset="0"/>
              <a:cs typeface="Sabon Next LT" panose="02000500000000000000" pitchFamily="2" charset="0"/>
            </a:rPr>
            <a:t>Davis Bacon waiver for single family and small multi-family</a:t>
          </a:r>
        </a:p>
      </dgm:t>
    </dgm:pt>
    <dgm:pt modelId="{E3A1E7C3-F1EB-42B3-AB9E-E9100FC601B1}" type="parTrans" cxnId="{B1FB8CC0-6361-42DC-81D2-95782C0E77F9}">
      <dgm:prSet/>
      <dgm:spPr/>
      <dgm:t>
        <a:bodyPr/>
        <a:lstStyle/>
        <a:p>
          <a:endParaRPr lang="en-US"/>
        </a:p>
      </dgm:t>
    </dgm:pt>
    <dgm:pt modelId="{2E9616C4-4521-45F8-90C7-36A3E926D972}" type="sibTrans" cxnId="{B1FB8CC0-6361-42DC-81D2-95782C0E77F9}">
      <dgm:prSet/>
      <dgm:spPr/>
      <dgm:t>
        <a:bodyPr/>
        <a:lstStyle/>
        <a:p>
          <a:endParaRPr lang="en-US"/>
        </a:p>
      </dgm:t>
    </dgm:pt>
    <dgm:pt modelId="{C714EFE1-B213-436A-9A4D-0EB8E7A33C42}">
      <dgm:prSet phldrT="[Text]" custT="1"/>
      <dgm:spPr>
        <a:solidFill>
          <a:srgbClr val="63365F"/>
        </a:solidFill>
      </dgm:spPr>
      <dgm:t>
        <a:bodyPr/>
        <a:lstStyle/>
        <a:p>
          <a:r>
            <a:rPr lang="en-US" sz="2400" b="1" dirty="0">
              <a:latin typeface="Sabon Next LT" panose="02000500000000000000" pitchFamily="2" charset="0"/>
              <a:cs typeface="Sabon Next LT" panose="02000500000000000000" pitchFamily="2" charset="0"/>
            </a:rPr>
            <a:t>FY22 Appropria</a:t>
          </a:r>
          <a:r>
            <a:rPr lang="en-US" sz="2400" b="0" dirty="0">
              <a:latin typeface="Sabon Next LT" panose="02000500000000000000" pitchFamily="2" charset="0"/>
              <a:cs typeface="Sabon Next LT" panose="02000500000000000000" pitchFamily="2" charset="0"/>
            </a:rPr>
            <a:t>t</a:t>
          </a:r>
          <a:r>
            <a:rPr lang="en-US" sz="2400" b="1" dirty="0">
              <a:latin typeface="Sabon Next LT" panose="02000500000000000000" pitchFamily="2" charset="0"/>
              <a:cs typeface="Sabon Next LT" panose="02000500000000000000" pitchFamily="2" charset="0"/>
            </a:rPr>
            <a:t>ions</a:t>
          </a:r>
          <a:endParaRPr lang="en-US" sz="2400" dirty="0"/>
        </a:p>
      </dgm:t>
    </dgm:pt>
    <dgm:pt modelId="{39B1FFE6-C777-4550-A287-A97306B595D6}" type="sibTrans" cxnId="{9E52258A-0CD3-4122-AD59-8F7CE4880368}">
      <dgm:prSet/>
      <dgm:spPr/>
      <dgm:t>
        <a:bodyPr/>
        <a:lstStyle/>
        <a:p>
          <a:endParaRPr lang="en-US"/>
        </a:p>
      </dgm:t>
    </dgm:pt>
    <dgm:pt modelId="{050B4D36-4153-4E28-B31F-36686A90C04D}" type="parTrans" cxnId="{9E52258A-0CD3-4122-AD59-8F7CE4880368}">
      <dgm:prSet/>
      <dgm:spPr/>
      <dgm:t>
        <a:bodyPr/>
        <a:lstStyle/>
        <a:p>
          <a:endParaRPr lang="en-US"/>
        </a:p>
      </dgm:t>
    </dgm:pt>
    <dgm:pt modelId="{30179ED1-71B9-44D9-9893-2F1D38371459}">
      <dgm:prSet custT="1"/>
      <dgm:spPr/>
      <dgm:t>
        <a:bodyPr/>
        <a:lstStyle/>
        <a:p>
          <a:r>
            <a:rPr lang="en-US" sz="1800" dirty="0">
              <a:latin typeface="Sabon Next LT" panose="02000500000000000000" pitchFamily="2" charset="0"/>
              <a:cs typeface="Sabon Next LT" panose="02000500000000000000" pitchFamily="2" charset="0"/>
            </a:rPr>
            <a:t>$6M for Training and Technical Assistance</a:t>
          </a:r>
        </a:p>
      </dgm:t>
    </dgm:pt>
    <dgm:pt modelId="{1ABE8506-FD00-4AE4-B6C9-35DBF40366C3}" type="parTrans" cxnId="{A51F0AFB-7FA1-44C4-B987-2C6580AD4665}">
      <dgm:prSet/>
      <dgm:spPr/>
      <dgm:t>
        <a:bodyPr/>
        <a:lstStyle/>
        <a:p>
          <a:endParaRPr lang="en-US"/>
        </a:p>
      </dgm:t>
    </dgm:pt>
    <dgm:pt modelId="{3155A8B4-74AB-4AD3-A2D9-D2DD60DD0DE2}" type="sibTrans" cxnId="{A51F0AFB-7FA1-44C4-B987-2C6580AD4665}">
      <dgm:prSet/>
      <dgm:spPr/>
      <dgm:t>
        <a:bodyPr/>
        <a:lstStyle/>
        <a:p>
          <a:endParaRPr lang="en-US"/>
        </a:p>
      </dgm:t>
    </dgm:pt>
    <dgm:pt modelId="{1B3F1BB8-2E96-4E25-B330-8282783E7E7D}">
      <dgm:prSet custT="1"/>
      <dgm:spPr/>
      <dgm:t>
        <a:bodyPr/>
        <a:lstStyle/>
        <a:p>
          <a:r>
            <a:rPr lang="en-US" sz="1800" b="1" dirty="0">
              <a:latin typeface="Sabon Next LT" panose="02000500000000000000" pitchFamily="2" charset="0"/>
              <a:cs typeface="Sabon Next LT" panose="02000500000000000000" pitchFamily="2" charset="0"/>
            </a:rPr>
            <a:t>15M</a:t>
          </a:r>
          <a:r>
            <a:rPr lang="en-US" sz="1800" dirty="0">
              <a:latin typeface="Sabon Next LT" panose="02000500000000000000" pitchFamily="2" charset="0"/>
              <a:cs typeface="Sabon Next LT" panose="02000500000000000000" pitchFamily="2" charset="0"/>
            </a:rPr>
            <a:t> for Weatherization Readiness</a:t>
          </a:r>
        </a:p>
      </dgm:t>
    </dgm:pt>
    <dgm:pt modelId="{F6FCC7D9-D9BA-4356-B59D-D50A4FDE7C2C}" type="parTrans" cxnId="{CF5BD803-929E-465F-80C1-4534DA01D9B6}">
      <dgm:prSet/>
      <dgm:spPr/>
      <dgm:t>
        <a:bodyPr/>
        <a:lstStyle/>
        <a:p>
          <a:endParaRPr lang="en-US"/>
        </a:p>
      </dgm:t>
    </dgm:pt>
    <dgm:pt modelId="{FD3B83B4-104D-4DE5-B29D-EB3EEDBAAE82}" type="sibTrans" cxnId="{CF5BD803-929E-465F-80C1-4534DA01D9B6}">
      <dgm:prSet/>
      <dgm:spPr/>
      <dgm:t>
        <a:bodyPr/>
        <a:lstStyle/>
        <a:p>
          <a:endParaRPr lang="en-US"/>
        </a:p>
      </dgm:t>
    </dgm:pt>
    <dgm:pt modelId="{A5728414-6BC8-4171-8BC0-A60E8468C60B}">
      <dgm:prSet custT="1"/>
      <dgm:spPr/>
      <dgm:t>
        <a:bodyPr/>
        <a:lstStyle/>
        <a:p>
          <a:endParaRPr lang="en-US" sz="1800" dirty="0">
            <a:latin typeface="Sabon Next LT" panose="02000500000000000000" pitchFamily="2" charset="0"/>
            <a:cs typeface="Sabon Next LT" panose="02000500000000000000" pitchFamily="2" charset="0"/>
          </a:endParaRPr>
        </a:p>
      </dgm:t>
    </dgm:pt>
    <dgm:pt modelId="{0384396B-0A41-402B-80BC-12E7C614C311}" type="parTrans" cxnId="{936F8C8B-F8C9-45EC-ACD7-9BB0478CA36D}">
      <dgm:prSet/>
      <dgm:spPr/>
      <dgm:t>
        <a:bodyPr/>
        <a:lstStyle/>
        <a:p>
          <a:endParaRPr lang="en-US"/>
        </a:p>
      </dgm:t>
    </dgm:pt>
    <dgm:pt modelId="{4B8CE46F-4B23-4DA1-877D-D31104C2659E}" type="sibTrans" cxnId="{936F8C8B-F8C9-45EC-ACD7-9BB0478CA36D}">
      <dgm:prSet/>
      <dgm:spPr/>
      <dgm:t>
        <a:bodyPr/>
        <a:lstStyle/>
        <a:p>
          <a:endParaRPr lang="en-US"/>
        </a:p>
      </dgm:t>
    </dgm:pt>
    <dgm:pt modelId="{92C780E5-F7A0-4032-BBAF-CC033149CBA4}">
      <dgm:prSet phldrT="[Text]" custT="1"/>
      <dgm:spPr>
        <a:solidFill>
          <a:srgbClr val="63365F">
            <a:alpha val="50000"/>
          </a:srgbClr>
        </a:solidFill>
      </dgm:spPr>
      <dgm:t>
        <a:bodyPr/>
        <a:lstStyle/>
        <a:p>
          <a:endParaRPr lang="en-US" sz="1800" dirty="0"/>
        </a:p>
      </dgm:t>
    </dgm:pt>
    <dgm:pt modelId="{21FFD0A8-C68C-4631-9232-2CA6AF4F3142}" type="parTrans" cxnId="{EABF96AB-89D5-4849-8CBC-9E216411846A}">
      <dgm:prSet/>
      <dgm:spPr/>
      <dgm:t>
        <a:bodyPr/>
        <a:lstStyle/>
        <a:p>
          <a:endParaRPr lang="en-US"/>
        </a:p>
      </dgm:t>
    </dgm:pt>
    <dgm:pt modelId="{1905505B-B8AF-4DE0-8DE3-BD618D6F7724}" type="sibTrans" cxnId="{EABF96AB-89D5-4849-8CBC-9E216411846A}">
      <dgm:prSet/>
      <dgm:spPr/>
      <dgm:t>
        <a:bodyPr/>
        <a:lstStyle/>
        <a:p>
          <a:endParaRPr lang="en-US"/>
        </a:p>
      </dgm:t>
    </dgm:pt>
    <dgm:pt modelId="{873693A7-92A5-4D9F-BF57-2385F38E05E4}">
      <dgm:prSet phldrT="[Text]" custT="1"/>
      <dgm:spPr>
        <a:solidFill>
          <a:srgbClr val="338533">
            <a:alpha val="50000"/>
          </a:srgbClr>
        </a:solidFill>
      </dgm:spPr>
      <dgm:t>
        <a:bodyPr/>
        <a:lstStyle/>
        <a:p>
          <a:pPr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800" b="0" dirty="0">
              <a:latin typeface="Sabon Next LT" panose="02000500000000000000" pitchFamily="2" charset="0"/>
              <a:cs typeface="Sabon Next LT" panose="02000500000000000000" pitchFamily="2" charset="0"/>
            </a:rPr>
            <a:t>Signed into law 11/15/21</a:t>
          </a:r>
        </a:p>
      </dgm:t>
    </dgm:pt>
    <dgm:pt modelId="{CCD758A2-2162-4603-BFE3-C20E542E9C43}" type="parTrans" cxnId="{D930BAB5-3949-4D49-A654-469E04FD27A8}">
      <dgm:prSet/>
      <dgm:spPr/>
      <dgm:t>
        <a:bodyPr/>
        <a:lstStyle/>
        <a:p>
          <a:endParaRPr lang="en-US"/>
        </a:p>
      </dgm:t>
    </dgm:pt>
    <dgm:pt modelId="{6579A346-4A23-4D47-9A9E-168E0F43A2D2}" type="sibTrans" cxnId="{D930BAB5-3949-4D49-A654-469E04FD27A8}">
      <dgm:prSet/>
      <dgm:spPr/>
      <dgm:t>
        <a:bodyPr/>
        <a:lstStyle/>
        <a:p>
          <a:endParaRPr lang="en-US"/>
        </a:p>
      </dgm:t>
    </dgm:pt>
    <dgm:pt modelId="{5845C4BB-25E9-4858-A000-94735DF95D10}">
      <dgm:prSet phldrT="[Text]" custT="1"/>
      <dgm:spPr>
        <a:solidFill>
          <a:srgbClr val="63365F">
            <a:alpha val="50000"/>
          </a:srgbClr>
        </a:solidFill>
      </dgm:spPr>
      <dgm:t>
        <a:bodyPr/>
        <a:lstStyle/>
        <a:p>
          <a:r>
            <a:rPr lang="en-US" sz="1800" dirty="0">
              <a:latin typeface="Sabon Next LT" panose="02000500000000000000" pitchFamily="2" charset="0"/>
              <a:cs typeface="Sabon Next LT" panose="02000500000000000000" pitchFamily="2" charset="0"/>
            </a:rPr>
            <a:t>Signed into law 3/15/22</a:t>
          </a:r>
        </a:p>
      </dgm:t>
    </dgm:pt>
    <dgm:pt modelId="{0F535CCC-41F1-460E-9835-7F57F683D954}" type="parTrans" cxnId="{CF6D9FB9-CB89-419F-B216-88C9900B2740}">
      <dgm:prSet/>
      <dgm:spPr/>
      <dgm:t>
        <a:bodyPr/>
        <a:lstStyle/>
        <a:p>
          <a:endParaRPr lang="en-US"/>
        </a:p>
      </dgm:t>
    </dgm:pt>
    <dgm:pt modelId="{D0295191-5145-4804-92E1-0919551B0AE5}" type="sibTrans" cxnId="{CF6D9FB9-CB89-419F-B216-88C9900B2740}">
      <dgm:prSet/>
      <dgm:spPr/>
      <dgm:t>
        <a:bodyPr/>
        <a:lstStyle/>
        <a:p>
          <a:endParaRPr lang="en-US"/>
        </a:p>
      </dgm:t>
    </dgm:pt>
    <dgm:pt modelId="{2EE6539B-A7A8-481D-9B75-1DEC40AF793C}">
      <dgm:prSet custT="1"/>
      <dgm:spPr>
        <a:solidFill>
          <a:srgbClr val="338533">
            <a:alpha val="5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0" dirty="0">
              <a:latin typeface="Sabon Next LT" panose="02000500000000000000" pitchFamily="2" charset="0"/>
              <a:cs typeface="Sabon Next LT" panose="02000500000000000000" pitchFamily="2" charset="0"/>
            </a:rPr>
            <a:t>Sec. 40503 Energy Auditor Training Grant Program (BPI EA)</a:t>
          </a:r>
        </a:p>
      </dgm:t>
    </dgm:pt>
    <dgm:pt modelId="{3F512711-ADDE-4A04-85C5-D391E597E08A}" type="parTrans" cxnId="{1B643EB6-3BC6-4D01-9EBE-181025665869}">
      <dgm:prSet/>
      <dgm:spPr/>
      <dgm:t>
        <a:bodyPr/>
        <a:lstStyle/>
        <a:p>
          <a:endParaRPr lang="en-US"/>
        </a:p>
      </dgm:t>
    </dgm:pt>
    <dgm:pt modelId="{65D8B479-BAEA-4C03-BE1B-99A6BB7B7B3A}" type="sibTrans" cxnId="{1B643EB6-3BC6-4D01-9EBE-181025665869}">
      <dgm:prSet/>
      <dgm:spPr/>
      <dgm:t>
        <a:bodyPr/>
        <a:lstStyle/>
        <a:p>
          <a:endParaRPr lang="en-US"/>
        </a:p>
      </dgm:t>
    </dgm:pt>
    <dgm:pt modelId="{987407C6-EAB0-4143-B300-F2A235C85C13}">
      <dgm:prSet custT="1"/>
      <dgm:spPr>
        <a:solidFill>
          <a:srgbClr val="338533">
            <a:alpha val="5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0" dirty="0">
              <a:latin typeface="Sabon Next LT" panose="02000500000000000000" pitchFamily="2" charset="0"/>
              <a:cs typeface="Sabon Next LT" panose="02000500000000000000" pitchFamily="2" charset="0"/>
            </a:rPr>
            <a:t>$40M total - grants to states not to exceed $2m</a:t>
          </a:r>
        </a:p>
      </dgm:t>
    </dgm:pt>
    <dgm:pt modelId="{8328076E-B9CA-49C3-B21A-BDA06897C729}" type="parTrans" cxnId="{4B1D29CA-6548-49B0-9976-FE095785412F}">
      <dgm:prSet/>
      <dgm:spPr/>
      <dgm:t>
        <a:bodyPr/>
        <a:lstStyle/>
        <a:p>
          <a:endParaRPr lang="en-US"/>
        </a:p>
      </dgm:t>
    </dgm:pt>
    <dgm:pt modelId="{70DA573A-626D-4FA2-A1EC-C7E7D0ADC9A1}" type="sibTrans" cxnId="{4B1D29CA-6548-49B0-9976-FE095785412F}">
      <dgm:prSet/>
      <dgm:spPr/>
      <dgm:t>
        <a:bodyPr/>
        <a:lstStyle/>
        <a:p>
          <a:endParaRPr lang="en-US"/>
        </a:p>
      </dgm:t>
    </dgm:pt>
    <dgm:pt modelId="{71306793-3939-4497-9735-A4E084420616}" type="pres">
      <dgm:prSet presAssocID="{953D9C09-07F5-42B8-B8C5-4622383C4C95}" presName="Name0" presStyleCnt="0">
        <dgm:presLayoutVars>
          <dgm:dir/>
          <dgm:animLvl val="lvl"/>
          <dgm:resizeHandles val="exact"/>
        </dgm:presLayoutVars>
      </dgm:prSet>
      <dgm:spPr/>
    </dgm:pt>
    <dgm:pt modelId="{E0C6B2C5-83D5-4633-9D1D-AD525C016D54}" type="pres">
      <dgm:prSet presAssocID="{C714EFE1-B213-436A-9A4D-0EB8E7A33C42}" presName="linNode" presStyleCnt="0"/>
      <dgm:spPr/>
    </dgm:pt>
    <dgm:pt modelId="{563B49E1-350D-4ABE-8A5E-431579C4A488}" type="pres">
      <dgm:prSet presAssocID="{C714EFE1-B213-436A-9A4D-0EB8E7A33C42}" presName="parentText" presStyleLbl="node1" presStyleIdx="0" presStyleCnt="2" custScaleX="67914" custScaleY="33282" custLinFactNeighborX="-7595" custLinFactNeighborY="-7486">
        <dgm:presLayoutVars>
          <dgm:chMax val="1"/>
          <dgm:bulletEnabled val="1"/>
        </dgm:presLayoutVars>
      </dgm:prSet>
      <dgm:spPr/>
    </dgm:pt>
    <dgm:pt modelId="{27A9FB37-B980-4E29-9FFF-1F5CD7F3743B}" type="pres">
      <dgm:prSet presAssocID="{C714EFE1-B213-436A-9A4D-0EB8E7A33C42}" presName="descendantText" presStyleLbl="alignAccFollowNode1" presStyleIdx="0" presStyleCnt="2" custScaleX="84694" custScaleY="38570" custLinFactNeighborX="-12989" custLinFactNeighborY="-9358">
        <dgm:presLayoutVars>
          <dgm:bulletEnabled val="1"/>
        </dgm:presLayoutVars>
      </dgm:prSet>
      <dgm:spPr/>
    </dgm:pt>
    <dgm:pt modelId="{8A3E930C-3238-4313-AA51-FB3C9E813CE0}" type="pres">
      <dgm:prSet presAssocID="{39B1FFE6-C777-4550-A287-A97306B595D6}" presName="sp" presStyleCnt="0"/>
      <dgm:spPr/>
    </dgm:pt>
    <dgm:pt modelId="{4BC76BF7-9A01-4B08-B095-62402A9D3568}" type="pres">
      <dgm:prSet presAssocID="{C1275AD2-21B3-4435-AD5F-D060A6CB9E15}" presName="linNode" presStyleCnt="0"/>
      <dgm:spPr/>
    </dgm:pt>
    <dgm:pt modelId="{F7DDBD83-D830-4198-AF42-C78C442D4C5B}" type="pres">
      <dgm:prSet presAssocID="{C1275AD2-21B3-4435-AD5F-D060A6CB9E15}" presName="parentText" presStyleLbl="node1" presStyleIdx="1" presStyleCnt="2" custScaleX="73303" custScaleY="47765" custLinFactNeighborX="-3701" custLinFactNeighborY="-4437">
        <dgm:presLayoutVars>
          <dgm:chMax val="1"/>
          <dgm:bulletEnabled val="1"/>
        </dgm:presLayoutVars>
      </dgm:prSet>
      <dgm:spPr/>
    </dgm:pt>
    <dgm:pt modelId="{45EFC1DD-AE6E-4C6C-918C-CDC89CA8EE2C}" type="pres">
      <dgm:prSet presAssocID="{C1275AD2-21B3-4435-AD5F-D060A6CB9E15}" presName="descendantText" presStyleLbl="alignAccFollowNode1" presStyleIdx="1" presStyleCnt="2" custScaleX="103349" custScaleY="51734" custLinFactNeighborX="-5571" custLinFactNeighborY="-5965">
        <dgm:presLayoutVars>
          <dgm:bulletEnabled val="1"/>
        </dgm:presLayoutVars>
      </dgm:prSet>
      <dgm:spPr/>
    </dgm:pt>
  </dgm:ptLst>
  <dgm:cxnLst>
    <dgm:cxn modelId="{2BDC1D00-EDE1-4341-A8DB-577549BECD56}" type="presOf" srcId="{5845C4BB-25E9-4858-A000-94735DF95D10}" destId="{27A9FB37-B980-4E29-9FFF-1F5CD7F3743B}" srcOrd="0" destOrd="1" presId="urn:microsoft.com/office/officeart/2005/8/layout/vList5"/>
    <dgm:cxn modelId="{CF5BD803-929E-465F-80C1-4534DA01D9B6}" srcId="{C714EFE1-B213-436A-9A4D-0EB8E7A33C42}" destId="{1B3F1BB8-2E96-4E25-B330-8282783E7E7D}" srcOrd="4" destOrd="0" parTransId="{F6FCC7D9-D9BA-4356-B59D-D50A4FDE7C2C}" sibTransId="{FD3B83B4-104D-4DE5-B29D-EB3EEDBAAE82}"/>
    <dgm:cxn modelId="{EC76CE1B-1E48-433E-A9B7-D2C164992F2A}" type="presOf" srcId="{2EE6539B-A7A8-481D-9B75-1DEC40AF793C}" destId="{45EFC1DD-AE6E-4C6C-918C-CDC89CA8EE2C}" srcOrd="0" destOrd="4" presId="urn:microsoft.com/office/officeart/2005/8/layout/vList5"/>
    <dgm:cxn modelId="{CF30892B-0FCC-4D4A-9607-8375E32DDD9E}" type="presOf" srcId="{92C780E5-F7A0-4032-BBAF-CC033149CBA4}" destId="{27A9FB37-B980-4E29-9FFF-1F5CD7F3743B}" srcOrd="0" destOrd="0" presId="urn:microsoft.com/office/officeart/2005/8/layout/vList5"/>
    <dgm:cxn modelId="{75D50332-FFFA-4343-A2D7-EF02ED718AD8}" type="presOf" srcId="{BC3594A2-6FB0-42E2-B7DB-0AC2E4BF8A2C}" destId="{45EFC1DD-AE6E-4C6C-918C-CDC89CA8EE2C}" srcOrd="0" destOrd="3" presId="urn:microsoft.com/office/officeart/2005/8/layout/vList5"/>
    <dgm:cxn modelId="{019E3E38-1B1D-414E-AE71-E142C980AC56}" type="presOf" srcId="{C1275AD2-21B3-4435-AD5F-D060A6CB9E15}" destId="{F7DDBD83-D830-4198-AF42-C78C442D4C5B}" srcOrd="0" destOrd="0" presId="urn:microsoft.com/office/officeart/2005/8/layout/vList5"/>
    <dgm:cxn modelId="{A20AA738-F2BE-412D-8C07-730C6AA1D02F}" type="presOf" srcId="{873693A7-92A5-4D9F-BF57-2385F38E05E4}" destId="{45EFC1DD-AE6E-4C6C-918C-CDC89CA8EE2C}" srcOrd="0" destOrd="0" presId="urn:microsoft.com/office/officeart/2005/8/layout/vList5"/>
    <dgm:cxn modelId="{321BAC3D-895C-40EA-9EBE-F00A3CBA47DD}" type="presOf" srcId="{8DA3FDA0-7BA3-4EDE-B3E2-3C915747AF5B}" destId="{45EFC1DD-AE6E-4C6C-918C-CDC89CA8EE2C}" srcOrd="0" destOrd="1" presId="urn:microsoft.com/office/officeart/2005/8/layout/vList5"/>
    <dgm:cxn modelId="{943F025F-292B-4A44-987C-EDDECD8CAD9B}" type="presOf" srcId="{987407C6-EAB0-4143-B300-F2A235C85C13}" destId="{45EFC1DD-AE6E-4C6C-918C-CDC89CA8EE2C}" srcOrd="0" destOrd="5" presId="urn:microsoft.com/office/officeart/2005/8/layout/vList5"/>
    <dgm:cxn modelId="{4C9D194F-249C-447C-8CC5-6070764EA932}" type="presOf" srcId="{1B3F1BB8-2E96-4E25-B330-8282783E7E7D}" destId="{27A9FB37-B980-4E29-9FFF-1F5CD7F3743B}" srcOrd="0" destOrd="4" presId="urn:microsoft.com/office/officeart/2005/8/layout/vList5"/>
    <dgm:cxn modelId="{F33E256F-9C81-4024-A784-0677143DD887}" type="presOf" srcId="{30179ED1-71B9-44D9-9893-2F1D38371459}" destId="{27A9FB37-B980-4E29-9FFF-1F5CD7F3743B}" srcOrd="0" destOrd="3" presId="urn:microsoft.com/office/officeart/2005/8/layout/vList5"/>
    <dgm:cxn modelId="{4268A775-2475-4FF5-90C6-694794E046EC}" type="presOf" srcId="{84779858-C9BA-485C-89E4-AC865A1CDEBF}" destId="{45EFC1DD-AE6E-4C6C-918C-CDC89CA8EE2C}" srcOrd="0" destOrd="2" presId="urn:microsoft.com/office/officeart/2005/8/layout/vList5"/>
    <dgm:cxn modelId="{9E52258A-0CD3-4122-AD59-8F7CE4880368}" srcId="{953D9C09-07F5-42B8-B8C5-4622383C4C95}" destId="{C714EFE1-B213-436A-9A4D-0EB8E7A33C42}" srcOrd="0" destOrd="0" parTransId="{050B4D36-4153-4E28-B31F-36686A90C04D}" sibTransId="{39B1FFE6-C777-4550-A287-A97306B595D6}"/>
    <dgm:cxn modelId="{936F8C8B-F8C9-45EC-ACD7-9BB0478CA36D}" srcId="{C714EFE1-B213-436A-9A4D-0EB8E7A33C42}" destId="{A5728414-6BC8-4171-8BC0-A60E8468C60B}" srcOrd="5" destOrd="0" parTransId="{0384396B-0A41-402B-80BC-12E7C614C311}" sibTransId="{4B8CE46F-4B23-4DA1-877D-D31104C2659E}"/>
    <dgm:cxn modelId="{7FD58491-7514-4F56-87DE-A03C1292F6C0}" type="presOf" srcId="{2E4D0BD5-4CB6-42FD-A2C5-D7C192E07797}" destId="{27A9FB37-B980-4E29-9FFF-1F5CD7F3743B}" srcOrd="0" destOrd="2" presId="urn:microsoft.com/office/officeart/2005/8/layout/vList5"/>
    <dgm:cxn modelId="{C6C45B9E-A06B-4EA3-9E6D-22695C23DE80}" type="presOf" srcId="{953D9C09-07F5-42B8-B8C5-4622383C4C95}" destId="{71306793-3939-4497-9735-A4E084420616}" srcOrd="0" destOrd="0" presId="urn:microsoft.com/office/officeart/2005/8/layout/vList5"/>
    <dgm:cxn modelId="{3C07E9A2-D885-44A7-A19C-B2B65B230546}" srcId="{C1275AD2-21B3-4435-AD5F-D060A6CB9E15}" destId="{8DA3FDA0-7BA3-4EDE-B3E2-3C915747AF5B}" srcOrd="1" destOrd="0" parTransId="{984A5508-67D9-43E8-B2EB-411EC00095C6}" sibTransId="{247BBB1A-7185-4F2D-B2B2-1D3D7B67A0B2}"/>
    <dgm:cxn modelId="{EABF96AB-89D5-4849-8CBC-9E216411846A}" srcId="{C714EFE1-B213-436A-9A4D-0EB8E7A33C42}" destId="{92C780E5-F7A0-4032-BBAF-CC033149CBA4}" srcOrd="0" destOrd="0" parTransId="{21FFD0A8-C68C-4631-9232-2CA6AF4F3142}" sibTransId="{1905505B-B8AF-4DE0-8DE3-BD618D6F7724}"/>
    <dgm:cxn modelId="{D930BAB5-3949-4D49-A654-469E04FD27A8}" srcId="{C1275AD2-21B3-4435-AD5F-D060A6CB9E15}" destId="{873693A7-92A5-4D9F-BF57-2385F38E05E4}" srcOrd="0" destOrd="0" parTransId="{CCD758A2-2162-4603-BFE3-C20E542E9C43}" sibTransId="{6579A346-4A23-4D47-9A9E-168E0F43A2D2}"/>
    <dgm:cxn modelId="{1B643EB6-3BC6-4D01-9EBE-181025665869}" srcId="{C1275AD2-21B3-4435-AD5F-D060A6CB9E15}" destId="{2EE6539B-A7A8-481D-9B75-1DEC40AF793C}" srcOrd="4" destOrd="0" parTransId="{3F512711-ADDE-4A04-85C5-D391E597E08A}" sibTransId="{65D8B479-BAEA-4C03-BE1B-99A6BB7B7B3A}"/>
    <dgm:cxn modelId="{CF6D9FB9-CB89-419F-B216-88C9900B2740}" srcId="{C714EFE1-B213-436A-9A4D-0EB8E7A33C42}" destId="{5845C4BB-25E9-4858-A000-94735DF95D10}" srcOrd="1" destOrd="0" parTransId="{0F535CCC-41F1-460E-9835-7F57F683D954}" sibTransId="{D0295191-5145-4804-92E1-0919551B0AE5}"/>
    <dgm:cxn modelId="{B1FB8CC0-6361-42DC-81D2-95782C0E77F9}" srcId="{C1275AD2-21B3-4435-AD5F-D060A6CB9E15}" destId="{BC3594A2-6FB0-42E2-B7DB-0AC2E4BF8A2C}" srcOrd="3" destOrd="0" parTransId="{E3A1E7C3-F1EB-42B3-AB9E-E9100FC601B1}" sibTransId="{2E9616C4-4521-45F8-90C7-36A3E926D972}"/>
    <dgm:cxn modelId="{4B1D29CA-6548-49B0-9976-FE095785412F}" srcId="{2EE6539B-A7A8-481D-9B75-1DEC40AF793C}" destId="{987407C6-EAB0-4143-B300-F2A235C85C13}" srcOrd="0" destOrd="0" parTransId="{8328076E-B9CA-49C3-B21A-BDA06897C729}" sibTransId="{70DA573A-626D-4FA2-A1EC-C7E7D0ADC9A1}"/>
    <dgm:cxn modelId="{3862A7D8-CCA0-429E-AC15-F281174AA349}" type="presOf" srcId="{A5728414-6BC8-4171-8BC0-A60E8468C60B}" destId="{27A9FB37-B980-4E29-9FFF-1F5CD7F3743B}" srcOrd="0" destOrd="5" presId="urn:microsoft.com/office/officeart/2005/8/layout/vList5"/>
    <dgm:cxn modelId="{581FB2DA-A3AF-4D92-A1B7-CB34244DC037}" srcId="{953D9C09-07F5-42B8-B8C5-4622383C4C95}" destId="{C1275AD2-21B3-4435-AD5F-D060A6CB9E15}" srcOrd="1" destOrd="0" parTransId="{98D9D0D0-C1D9-4C48-8436-AC8A1E7C5399}" sibTransId="{F4A39DE4-4DCA-4C3A-B721-E565651619AB}"/>
    <dgm:cxn modelId="{21B8BFDF-1F05-40AA-80F5-50017094B265}" srcId="{C1275AD2-21B3-4435-AD5F-D060A6CB9E15}" destId="{84779858-C9BA-485C-89E4-AC865A1CDEBF}" srcOrd="2" destOrd="0" parTransId="{2B9C2A0A-05AF-463B-98BA-64C713CE087A}" sibTransId="{7ECC9642-C99E-4C39-9965-409B7D753597}"/>
    <dgm:cxn modelId="{E6B571E7-3244-42D8-BA4C-C9DC30A425D7}" srcId="{C714EFE1-B213-436A-9A4D-0EB8E7A33C42}" destId="{2E4D0BD5-4CB6-42FD-A2C5-D7C192E07797}" srcOrd="2" destOrd="0" parTransId="{ABB7F12F-E78B-4768-895D-F9593CA18F3F}" sibTransId="{D3128634-3B82-4AD2-8F4D-8306AF504BFD}"/>
    <dgm:cxn modelId="{D2555AF4-A5B8-4A1F-9094-9B73D20515D7}" type="presOf" srcId="{C714EFE1-B213-436A-9A4D-0EB8E7A33C42}" destId="{563B49E1-350D-4ABE-8A5E-431579C4A488}" srcOrd="0" destOrd="0" presId="urn:microsoft.com/office/officeart/2005/8/layout/vList5"/>
    <dgm:cxn modelId="{A51F0AFB-7FA1-44C4-B987-2C6580AD4665}" srcId="{C714EFE1-B213-436A-9A4D-0EB8E7A33C42}" destId="{30179ED1-71B9-44D9-9893-2F1D38371459}" srcOrd="3" destOrd="0" parTransId="{1ABE8506-FD00-4AE4-B6C9-35DBF40366C3}" sibTransId="{3155A8B4-74AB-4AD3-A2D9-D2DD60DD0DE2}"/>
    <dgm:cxn modelId="{E521CBF8-D438-473D-8699-B5A3ADB8D155}" type="presParOf" srcId="{71306793-3939-4497-9735-A4E084420616}" destId="{E0C6B2C5-83D5-4633-9D1D-AD525C016D54}" srcOrd="0" destOrd="0" presId="urn:microsoft.com/office/officeart/2005/8/layout/vList5"/>
    <dgm:cxn modelId="{4741CD20-D553-4EC1-8405-9DC1C9DD8D76}" type="presParOf" srcId="{E0C6B2C5-83D5-4633-9D1D-AD525C016D54}" destId="{563B49E1-350D-4ABE-8A5E-431579C4A488}" srcOrd="0" destOrd="0" presId="urn:microsoft.com/office/officeart/2005/8/layout/vList5"/>
    <dgm:cxn modelId="{D000EC3C-AE6B-4D5B-83F3-D29BFA35B749}" type="presParOf" srcId="{E0C6B2C5-83D5-4633-9D1D-AD525C016D54}" destId="{27A9FB37-B980-4E29-9FFF-1F5CD7F3743B}" srcOrd="1" destOrd="0" presId="urn:microsoft.com/office/officeart/2005/8/layout/vList5"/>
    <dgm:cxn modelId="{AA352AF4-8715-4654-A845-4040BFAEE673}" type="presParOf" srcId="{71306793-3939-4497-9735-A4E084420616}" destId="{8A3E930C-3238-4313-AA51-FB3C9E813CE0}" srcOrd="1" destOrd="0" presId="urn:microsoft.com/office/officeart/2005/8/layout/vList5"/>
    <dgm:cxn modelId="{91DE1849-4337-442B-A383-EFB3C8968674}" type="presParOf" srcId="{71306793-3939-4497-9735-A4E084420616}" destId="{4BC76BF7-9A01-4B08-B095-62402A9D3568}" srcOrd="2" destOrd="0" presId="urn:microsoft.com/office/officeart/2005/8/layout/vList5"/>
    <dgm:cxn modelId="{72A4BA7A-BB09-478F-B0BF-76E145F193C1}" type="presParOf" srcId="{4BC76BF7-9A01-4B08-B095-62402A9D3568}" destId="{F7DDBD83-D830-4198-AF42-C78C442D4C5B}" srcOrd="0" destOrd="0" presId="urn:microsoft.com/office/officeart/2005/8/layout/vList5"/>
    <dgm:cxn modelId="{0988A5F9-9B03-438B-8B15-197E011EFEBA}" type="presParOf" srcId="{4BC76BF7-9A01-4B08-B095-62402A9D3568}" destId="{45EFC1DD-AE6E-4C6C-918C-CDC89CA8EE2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3D9C09-07F5-42B8-B8C5-4622383C4C9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73D23A-A3CA-4099-98E7-917AA37E37B9}">
      <dgm:prSet phldrT="[Text]" custT="1"/>
      <dgm:spPr>
        <a:solidFill>
          <a:srgbClr val="3F87CF"/>
        </a:solidFill>
      </dgm:spPr>
      <dgm:t>
        <a:bodyPr/>
        <a:lstStyle/>
        <a:p>
          <a:r>
            <a:rPr lang="en-US" sz="2400" b="1" dirty="0">
              <a:latin typeface="Sabon Next LT" panose="02000500000000000000" pitchFamily="2" charset="0"/>
              <a:cs typeface="Sabon Next LT" panose="02000500000000000000" pitchFamily="2" charset="0"/>
            </a:rPr>
            <a:t>Build Back Better Act</a:t>
          </a:r>
          <a:endParaRPr lang="en-US" sz="2400" dirty="0"/>
        </a:p>
      </dgm:t>
    </dgm:pt>
    <dgm:pt modelId="{52C0E219-0316-4A7B-9D39-1B6AB7E47FDB}" type="parTrans" cxnId="{B2237FC9-286E-4D3F-A492-80F876F3DCA9}">
      <dgm:prSet/>
      <dgm:spPr/>
      <dgm:t>
        <a:bodyPr/>
        <a:lstStyle/>
        <a:p>
          <a:endParaRPr lang="en-US"/>
        </a:p>
      </dgm:t>
    </dgm:pt>
    <dgm:pt modelId="{11EBCDBA-C896-43B8-8B00-336285B9EDAC}" type="sibTrans" cxnId="{B2237FC9-286E-4D3F-A492-80F876F3DCA9}">
      <dgm:prSet/>
      <dgm:spPr/>
      <dgm:t>
        <a:bodyPr/>
        <a:lstStyle/>
        <a:p>
          <a:endParaRPr lang="en-US"/>
        </a:p>
      </dgm:t>
    </dgm:pt>
    <dgm:pt modelId="{8D56037D-ACFB-4E38-BC16-4303AE7AB75B}">
      <dgm:prSet custT="1"/>
      <dgm:spPr>
        <a:solidFill>
          <a:srgbClr val="3F87CF">
            <a:alpha val="5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dirty="0">
              <a:latin typeface="Sabon Next LT" panose="02000500000000000000" pitchFamily="2" charset="0"/>
              <a:cs typeface="Sabon Next LT" panose="02000500000000000000" pitchFamily="2" charset="0"/>
            </a:rPr>
            <a:t>$250M for grants for Lead-Based Paint &amp; Housing-Related Health &amp; Safety Hazard Mitigation</a:t>
          </a:r>
        </a:p>
      </dgm:t>
    </dgm:pt>
    <dgm:pt modelId="{1AED7309-3996-447C-87A6-C6D4CAC584CF}" type="parTrans" cxnId="{9EBE7C1A-E4D4-4F38-8F91-30B11AF39E8F}">
      <dgm:prSet/>
      <dgm:spPr/>
      <dgm:t>
        <a:bodyPr/>
        <a:lstStyle/>
        <a:p>
          <a:endParaRPr lang="en-US"/>
        </a:p>
      </dgm:t>
    </dgm:pt>
    <dgm:pt modelId="{0D264B1F-ED47-4142-BB5B-4571BBECB352}" type="sibTrans" cxnId="{9EBE7C1A-E4D4-4F38-8F91-30B11AF39E8F}">
      <dgm:prSet/>
      <dgm:spPr/>
      <dgm:t>
        <a:bodyPr/>
        <a:lstStyle/>
        <a:p>
          <a:endParaRPr lang="en-US"/>
        </a:p>
      </dgm:t>
    </dgm:pt>
    <dgm:pt modelId="{048DCC95-A153-43A2-BF9D-DCF77B800C68}">
      <dgm:prSet custT="1"/>
      <dgm:spPr>
        <a:solidFill>
          <a:srgbClr val="3F87CF">
            <a:alpha val="50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dirty="0">
              <a:latin typeface="Sabon Next LT" panose="02000500000000000000" pitchFamily="2" charset="0"/>
              <a:cs typeface="Sabon Next LT" panose="02000500000000000000" pitchFamily="2" charset="0"/>
            </a:rPr>
            <a:t>For households receiving weatherization assistance </a:t>
          </a:r>
        </a:p>
      </dgm:t>
    </dgm:pt>
    <dgm:pt modelId="{5F07DB0F-D9CA-4D33-8885-7E53BF27EB0D}" type="parTrans" cxnId="{C7023163-144F-4C05-B8B1-368168D01A41}">
      <dgm:prSet/>
      <dgm:spPr/>
      <dgm:t>
        <a:bodyPr/>
        <a:lstStyle/>
        <a:p>
          <a:endParaRPr lang="en-US"/>
        </a:p>
      </dgm:t>
    </dgm:pt>
    <dgm:pt modelId="{7DE052C4-F036-43EB-B1FF-249873C2E5F2}" type="sibTrans" cxnId="{C7023163-144F-4C05-B8B1-368168D01A41}">
      <dgm:prSet/>
      <dgm:spPr/>
      <dgm:t>
        <a:bodyPr/>
        <a:lstStyle/>
        <a:p>
          <a:endParaRPr lang="en-US"/>
        </a:p>
      </dgm:t>
    </dgm:pt>
    <dgm:pt modelId="{71306793-3939-4497-9735-A4E084420616}" type="pres">
      <dgm:prSet presAssocID="{953D9C09-07F5-42B8-B8C5-4622383C4C95}" presName="Name0" presStyleCnt="0">
        <dgm:presLayoutVars>
          <dgm:dir/>
          <dgm:animLvl val="lvl"/>
          <dgm:resizeHandles val="exact"/>
        </dgm:presLayoutVars>
      </dgm:prSet>
      <dgm:spPr/>
    </dgm:pt>
    <dgm:pt modelId="{7EB70011-66CD-42BD-BB00-B6E468B13FC3}" type="pres">
      <dgm:prSet presAssocID="{B873D23A-A3CA-4099-98E7-917AA37E37B9}" presName="linNode" presStyleCnt="0"/>
      <dgm:spPr/>
    </dgm:pt>
    <dgm:pt modelId="{177778CF-AF44-4B7C-8088-65C0FAA15E51}" type="pres">
      <dgm:prSet presAssocID="{B873D23A-A3CA-4099-98E7-917AA37E37B9}" presName="parentText" presStyleLbl="node1" presStyleIdx="0" presStyleCnt="1" custScaleX="68502" custScaleY="41233" custLinFactNeighborX="-7027" custLinFactNeighborY="-24982">
        <dgm:presLayoutVars>
          <dgm:chMax val="1"/>
          <dgm:bulletEnabled val="1"/>
        </dgm:presLayoutVars>
      </dgm:prSet>
      <dgm:spPr/>
    </dgm:pt>
    <dgm:pt modelId="{219DE2A5-9FFA-4FB8-AFC5-846740DF0A2D}" type="pres">
      <dgm:prSet presAssocID="{B873D23A-A3CA-4099-98E7-917AA37E37B9}" presName="descendantText" presStyleLbl="alignAccFollowNode1" presStyleIdx="0" presStyleCnt="1" custScaleX="86561" custScaleY="45171" custLinFactNeighborX="-11571" custLinFactNeighborY="-30511">
        <dgm:presLayoutVars>
          <dgm:bulletEnabled val="1"/>
        </dgm:presLayoutVars>
      </dgm:prSet>
      <dgm:spPr/>
    </dgm:pt>
  </dgm:ptLst>
  <dgm:cxnLst>
    <dgm:cxn modelId="{3C433008-CD3E-4F48-B31E-CD60D5902578}" type="presOf" srcId="{B873D23A-A3CA-4099-98E7-917AA37E37B9}" destId="{177778CF-AF44-4B7C-8088-65C0FAA15E51}" srcOrd="0" destOrd="0" presId="urn:microsoft.com/office/officeart/2005/8/layout/vList5"/>
    <dgm:cxn modelId="{F3697F0B-7D34-4970-A701-3BE5AD32237B}" type="presOf" srcId="{8D56037D-ACFB-4E38-BC16-4303AE7AB75B}" destId="{219DE2A5-9FFA-4FB8-AFC5-846740DF0A2D}" srcOrd="0" destOrd="0" presId="urn:microsoft.com/office/officeart/2005/8/layout/vList5"/>
    <dgm:cxn modelId="{9EBE7C1A-E4D4-4F38-8F91-30B11AF39E8F}" srcId="{B873D23A-A3CA-4099-98E7-917AA37E37B9}" destId="{8D56037D-ACFB-4E38-BC16-4303AE7AB75B}" srcOrd="0" destOrd="0" parTransId="{1AED7309-3996-447C-87A6-C6D4CAC584CF}" sibTransId="{0D264B1F-ED47-4142-BB5B-4571BBECB352}"/>
    <dgm:cxn modelId="{C7023163-144F-4C05-B8B1-368168D01A41}" srcId="{8D56037D-ACFB-4E38-BC16-4303AE7AB75B}" destId="{048DCC95-A153-43A2-BF9D-DCF77B800C68}" srcOrd="0" destOrd="0" parTransId="{5F07DB0F-D9CA-4D33-8885-7E53BF27EB0D}" sibTransId="{7DE052C4-F036-43EB-B1FF-249873C2E5F2}"/>
    <dgm:cxn modelId="{C6C45B9E-A06B-4EA3-9E6D-22695C23DE80}" type="presOf" srcId="{953D9C09-07F5-42B8-B8C5-4622383C4C95}" destId="{71306793-3939-4497-9735-A4E084420616}" srcOrd="0" destOrd="0" presId="urn:microsoft.com/office/officeart/2005/8/layout/vList5"/>
    <dgm:cxn modelId="{B2237FC9-286E-4D3F-A492-80F876F3DCA9}" srcId="{953D9C09-07F5-42B8-B8C5-4622383C4C95}" destId="{B873D23A-A3CA-4099-98E7-917AA37E37B9}" srcOrd="0" destOrd="0" parTransId="{52C0E219-0316-4A7B-9D39-1B6AB7E47FDB}" sibTransId="{11EBCDBA-C896-43B8-8B00-336285B9EDAC}"/>
    <dgm:cxn modelId="{17B10AFE-8E1D-461F-8487-2C5A95A89FE6}" type="presOf" srcId="{048DCC95-A153-43A2-BF9D-DCF77B800C68}" destId="{219DE2A5-9FFA-4FB8-AFC5-846740DF0A2D}" srcOrd="0" destOrd="1" presId="urn:microsoft.com/office/officeart/2005/8/layout/vList5"/>
    <dgm:cxn modelId="{EBC81D8E-FC0F-44BA-B6BB-41697559AFDE}" type="presParOf" srcId="{71306793-3939-4497-9735-A4E084420616}" destId="{7EB70011-66CD-42BD-BB00-B6E468B13FC3}" srcOrd="0" destOrd="0" presId="urn:microsoft.com/office/officeart/2005/8/layout/vList5"/>
    <dgm:cxn modelId="{76911295-8F92-406B-A755-08770C09D006}" type="presParOf" srcId="{7EB70011-66CD-42BD-BB00-B6E468B13FC3}" destId="{177778CF-AF44-4B7C-8088-65C0FAA15E51}" srcOrd="0" destOrd="0" presId="urn:microsoft.com/office/officeart/2005/8/layout/vList5"/>
    <dgm:cxn modelId="{47D65A6D-05C5-4ED8-BAFE-1C5D2F76C052}" type="presParOf" srcId="{7EB70011-66CD-42BD-BB00-B6E468B13FC3}" destId="{219DE2A5-9FFA-4FB8-AFC5-846740DF0A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2A44F0-0750-4D02-962F-CF081E172BD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0AA744-A566-4128-8DA2-4D7EB55B35C7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400" dirty="0">
              <a:latin typeface="Sabon Next LT" panose="02000500000000000000" pitchFamily="2" charset="0"/>
              <a:cs typeface="Sabon Next LT" panose="02000500000000000000" pitchFamily="2" charset="0"/>
            </a:rPr>
            <a:t>WAP Improvements Act of 2022</a:t>
          </a:r>
        </a:p>
      </dgm:t>
    </dgm:pt>
    <dgm:pt modelId="{3BE3E1A9-A577-4463-BCCA-10CC8575EE6A}" type="parTrans" cxnId="{B1AC4B6C-37C4-48AC-9EAA-FC25045A1499}">
      <dgm:prSet/>
      <dgm:spPr/>
      <dgm:t>
        <a:bodyPr/>
        <a:lstStyle/>
        <a:p>
          <a:endParaRPr lang="en-US"/>
        </a:p>
      </dgm:t>
    </dgm:pt>
    <dgm:pt modelId="{D28E1781-000E-4A88-B126-FD5153EA6D6B}" type="sibTrans" cxnId="{B1AC4B6C-37C4-48AC-9EAA-FC25045A1499}">
      <dgm:prSet/>
      <dgm:spPr/>
      <dgm:t>
        <a:bodyPr/>
        <a:lstStyle/>
        <a:p>
          <a:endParaRPr lang="en-US"/>
        </a:p>
      </dgm:t>
    </dgm:pt>
    <dgm:pt modelId="{86D5C27D-AB2F-4C56-BD55-5FD2BB00CEE9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>
              <a:latin typeface="Sabon Next LT" panose="02000500000000000000" pitchFamily="2" charset="0"/>
              <a:cs typeface="Sabon Next LT" panose="02000500000000000000" pitchFamily="2" charset="0"/>
            </a:rPr>
            <a:t>Increases ACPU to $12K</a:t>
          </a:r>
        </a:p>
      </dgm:t>
    </dgm:pt>
    <dgm:pt modelId="{EDCA3298-E7A1-4075-AE23-0C90AEF62065}" type="parTrans" cxnId="{BAD411BB-342B-4020-B214-635C6E8A695C}">
      <dgm:prSet/>
      <dgm:spPr/>
      <dgm:t>
        <a:bodyPr/>
        <a:lstStyle/>
        <a:p>
          <a:endParaRPr lang="en-US"/>
        </a:p>
      </dgm:t>
    </dgm:pt>
    <dgm:pt modelId="{EF8BFB9D-10B9-4B88-9362-0A11985C97B0}" type="sibTrans" cxnId="{BAD411BB-342B-4020-B214-635C6E8A695C}">
      <dgm:prSet/>
      <dgm:spPr/>
      <dgm:t>
        <a:bodyPr/>
        <a:lstStyle/>
        <a:p>
          <a:endParaRPr lang="en-US"/>
        </a:p>
      </dgm:t>
    </dgm:pt>
    <dgm:pt modelId="{59F297B7-C559-41DF-881C-0D20D953708D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>
              <a:latin typeface="Sabon Next LT" panose="02000500000000000000" pitchFamily="2" charset="0"/>
              <a:cs typeface="Sabon Next LT" panose="02000500000000000000" pitchFamily="2" charset="0"/>
            </a:rPr>
            <a:t>Increases Renewables funds to $6K</a:t>
          </a:r>
        </a:p>
      </dgm:t>
    </dgm:pt>
    <dgm:pt modelId="{87B68EE9-491F-4591-87FE-42C5BD850B30}" type="parTrans" cxnId="{81B2B2C0-14FC-42CB-8346-B508280501A6}">
      <dgm:prSet/>
      <dgm:spPr/>
      <dgm:t>
        <a:bodyPr/>
        <a:lstStyle/>
        <a:p>
          <a:endParaRPr lang="en-US"/>
        </a:p>
      </dgm:t>
    </dgm:pt>
    <dgm:pt modelId="{14C19E03-DFA4-461E-984D-C7C78C8F7D58}" type="sibTrans" cxnId="{81B2B2C0-14FC-42CB-8346-B508280501A6}">
      <dgm:prSet/>
      <dgm:spPr/>
      <dgm:t>
        <a:bodyPr/>
        <a:lstStyle/>
        <a:p>
          <a:endParaRPr lang="en-US"/>
        </a:p>
      </dgm:t>
    </dgm:pt>
    <dgm:pt modelId="{FA92A892-6A73-4059-997E-E01CE13CEE06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800" dirty="0">
              <a:latin typeface="Sabon Next LT" panose="02000500000000000000" pitchFamily="2" charset="0"/>
              <a:cs typeface="Sabon Next LT" panose="02000500000000000000" pitchFamily="2" charset="0"/>
            </a:rPr>
            <a:t>Creates </a:t>
          </a:r>
          <a:r>
            <a:rPr lang="en-US" sz="1800" dirty="0" err="1">
              <a:latin typeface="Sabon Next LT" panose="02000500000000000000" pitchFamily="2" charset="0"/>
              <a:cs typeface="Sabon Next LT" panose="02000500000000000000" pitchFamily="2" charset="0"/>
            </a:rPr>
            <a:t>Wx</a:t>
          </a:r>
          <a:r>
            <a:rPr lang="en-US" sz="1800" dirty="0">
              <a:latin typeface="Sabon Next LT" panose="02000500000000000000" pitchFamily="2" charset="0"/>
              <a:cs typeface="Sabon Next LT" panose="02000500000000000000" pitchFamily="2" charset="0"/>
            </a:rPr>
            <a:t> Readiness Fund - $65M per year</a:t>
          </a:r>
        </a:p>
      </dgm:t>
    </dgm:pt>
    <dgm:pt modelId="{534088D3-1093-4D76-9749-4CB3D8A9425C}" type="parTrans" cxnId="{B939DEB4-5491-4441-B197-CA18C5B1917E}">
      <dgm:prSet/>
      <dgm:spPr/>
      <dgm:t>
        <a:bodyPr/>
        <a:lstStyle/>
        <a:p>
          <a:endParaRPr lang="en-US"/>
        </a:p>
      </dgm:t>
    </dgm:pt>
    <dgm:pt modelId="{2337D962-3769-4A9F-93AD-5F41B980F012}" type="sibTrans" cxnId="{B939DEB4-5491-4441-B197-CA18C5B1917E}">
      <dgm:prSet/>
      <dgm:spPr/>
      <dgm:t>
        <a:bodyPr/>
        <a:lstStyle/>
        <a:p>
          <a:endParaRPr lang="en-US"/>
        </a:p>
      </dgm:t>
    </dgm:pt>
    <dgm:pt modelId="{5028FFDE-0533-40A7-BEDA-9395E2AAC5D0}" type="pres">
      <dgm:prSet presAssocID="{CF2A44F0-0750-4D02-962F-CF081E172BD2}" presName="Name0" presStyleCnt="0">
        <dgm:presLayoutVars>
          <dgm:dir/>
          <dgm:animLvl val="lvl"/>
          <dgm:resizeHandles val="exact"/>
        </dgm:presLayoutVars>
      </dgm:prSet>
      <dgm:spPr/>
    </dgm:pt>
    <dgm:pt modelId="{F2D253FE-8FD2-4238-B409-70220D40773A}" type="pres">
      <dgm:prSet presAssocID="{310AA744-A566-4128-8DA2-4D7EB55B35C7}" presName="linNode" presStyleCnt="0"/>
      <dgm:spPr/>
    </dgm:pt>
    <dgm:pt modelId="{4421D17A-F029-4C3B-8276-969A24298F9D}" type="pres">
      <dgm:prSet presAssocID="{310AA744-A566-4128-8DA2-4D7EB55B35C7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1618CA43-DE63-4418-9A16-BDABCC95BD8C}" type="pres">
      <dgm:prSet presAssocID="{310AA744-A566-4128-8DA2-4D7EB55B35C7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6EB0A640-995B-4AB3-9213-A1DAB3DE47A8}" type="presOf" srcId="{310AA744-A566-4128-8DA2-4D7EB55B35C7}" destId="{4421D17A-F029-4C3B-8276-969A24298F9D}" srcOrd="0" destOrd="0" presId="urn:microsoft.com/office/officeart/2005/8/layout/vList5"/>
    <dgm:cxn modelId="{B1AC4B6C-37C4-48AC-9EAA-FC25045A1499}" srcId="{CF2A44F0-0750-4D02-962F-CF081E172BD2}" destId="{310AA744-A566-4128-8DA2-4D7EB55B35C7}" srcOrd="0" destOrd="0" parTransId="{3BE3E1A9-A577-4463-BCCA-10CC8575EE6A}" sibTransId="{D28E1781-000E-4A88-B126-FD5153EA6D6B}"/>
    <dgm:cxn modelId="{D6D62D8B-B92A-4E33-9B36-E2DD793064F6}" type="presOf" srcId="{59F297B7-C559-41DF-881C-0D20D953708D}" destId="{1618CA43-DE63-4418-9A16-BDABCC95BD8C}" srcOrd="0" destOrd="1" presId="urn:microsoft.com/office/officeart/2005/8/layout/vList5"/>
    <dgm:cxn modelId="{DF64828B-0A60-40EA-A25A-071B54BFA7F8}" type="presOf" srcId="{86D5C27D-AB2F-4C56-BD55-5FD2BB00CEE9}" destId="{1618CA43-DE63-4418-9A16-BDABCC95BD8C}" srcOrd="0" destOrd="0" presId="urn:microsoft.com/office/officeart/2005/8/layout/vList5"/>
    <dgm:cxn modelId="{B939DEB4-5491-4441-B197-CA18C5B1917E}" srcId="{310AA744-A566-4128-8DA2-4D7EB55B35C7}" destId="{FA92A892-6A73-4059-997E-E01CE13CEE06}" srcOrd="2" destOrd="0" parTransId="{534088D3-1093-4D76-9749-4CB3D8A9425C}" sibTransId="{2337D962-3769-4A9F-93AD-5F41B980F012}"/>
    <dgm:cxn modelId="{BAD411BB-342B-4020-B214-635C6E8A695C}" srcId="{310AA744-A566-4128-8DA2-4D7EB55B35C7}" destId="{86D5C27D-AB2F-4C56-BD55-5FD2BB00CEE9}" srcOrd="0" destOrd="0" parTransId="{EDCA3298-E7A1-4075-AE23-0C90AEF62065}" sibTransId="{EF8BFB9D-10B9-4B88-9362-0A11985C97B0}"/>
    <dgm:cxn modelId="{81B2B2C0-14FC-42CB-8346-B508280501A6}" srcId="{310AA744-A566-4128-8DA2-4D7EB55B35C7}" destId="{59F297B7-C559-41DF-881C-0D20D953708D}" srcOrd="1" destOrd="0" parTransId="{87B68EE9-491F-4591-87FE-42C5BD850B30}" sibTransId="{14C19E03-DFA4-461E-984D-C7C78C8F7D58}"/>
    <dgm:cxn modelId="{81FB0FC2-3C21-48A2-8D4A-2185F2CAE108}" type="presOf" srcId="{CF2A44F0-0750-4D02-962F-CF081E172BD2}" destId="{5028FFDE-0533-40A7-BEDA-9395E2AAC5D0}" srcOrd="0" destOrd="0" presId="urn:microsoft.com/office/officeart/2005/8/layout/vList5"/>
    <dgm:cxn modelId="{BDFB91D2-A706-4FE9-9ED3-653747DBEA86}" type="presOf" srcId="{FA92A892-6A73-4059-997E-E01CE13CEE06}" destId="{1618CA43-DE63-4418-9A16-BDABCC95BD8C}" srcOrd="0" destOrd="2" presId="urn:microsoft.com/office/officeart/2005/8/layout/vList5"/>
    <dgm:cxn modelId="{088E254E-A14F-4047-9AA2-79C03F9BC671}" type="presParOf" srcId="{5028FFDE-0533-40A7-BEDA-9395E2AAC5D0}" destId="{F2D253FE-8FD2-4238-B409-70220D40773A}" srcOrd="0" destOrd="0" presId="urn:microsoft.com/office/officeart/2005/8/layout/vList5"/>
    <dgm:cxn modelId="{10B07D4E-8339-4975-996A-7DB297340930}" type="presParOf" srcId="{F2D253FE-8FD2-4238-B409-70220D40773A}" destId="{4421D17A-F029-4C3B-8276-969A24298F9D}" srcOrd="0" destOrd="0" presId="urn:microsoft.com/office/officeart/2005/8/layout/vList5"/>
    <dgm:cxn modelId="{BE350FB7-DE56-4ABB-B4DD-5F4E4729B8C5}" type="presParOf" srcId="{F2D253FE-8FD2-4238-B409-70220D40773A}" destId="{1618CA43-DE63-4418-9A16-BDABCC95BD8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F2C65B-9102-4964-8A8B-2DA267476A46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B608BFE1-ED20-46BA-87CD-C07D1B33EE3A}">
      <dgm:prSet phldrT="[Text]"/>
      <dgm:spPr/>
      <dgm:t>
        <a:bodyPr/>
        <a:lstStyle/>
        <a:p>
          <a:r>
            <a:rPr lang="en-US" dirty="0"/>
            <a:t>$12.3 M SERC</a:t>
          </a:r>
        </a:p>
      </dgm:t>
    </dgm:pt>
    <dgm:pt modelId="{523FB41F-F560-4760-8F3D-6B01F77B0DB6}" type="parTrans" cxnId="{6B4E98CC-3313-4C06-8A9F-4A8B9CED5FAF}">
      <dgm:prSet/>
      <dgm:spPr/>
      <dgm:t>
        <a:bodyPr/>
        <a:lstStyle/>
        <a:p>
          <a:endParaRPr lang="en-US"/>
        </a:p>
      </dgm:t>
    </dgm:pt>
    <dgm:pt modelId="{33913335-BFF5-4DD2-8F7C-78C155427DD5}" type="sibTrans" cxnId="{6B4E98CC-3313-4C06-8A9F-4A8B9CED5FAF}">
      <dgm:prSet/>
      <dgm:spPr/>
      <dgm:t>
        <a:bodyPr/>
        <a:lstStyle/>
        <a:p>
          <a:endParaRPr lang="en-US"/>
        </a:p>
      </dgm:t>
    </dgm:pt>
    <dgm:pt modelId="{A728672D-57A4-4850-B216-90E277C265FD}">
      <dgm:prSet phldrT="[Text]"/>
      <dgm:spPr/>
      <dgm:t>
        <a:bodyPr/>
        <a:lstStyle/>
        <a:p>
          <a:r>
            <a:rPr lang="en-US" dirty="0"/>
            <a:t>$1.5 M Community Scale</a:t>
          </a:r>
        </a:p>
      </dgm:t>
    </dgm:pt>
    <dgm:pt modelId="{3C79FA2D-DE31-42E3-AD50-14F630AB7202}" type="parTrans" cxnId="{E7E8D443-4082-44C0-ABDB-517675AF93CB}">
      <dgm:prSet/>
      <dgm:spPr/>
      <dgm:t>
        <a:bodyPr/>
        <a:lstStyle/>
        <a:p>
          <a:endParaRPr lang="en-US"/>
        </a:p>
      </dgm:t>
    </dgm:pt>
    <dgm:pt modelId="{D9F15599-B8AE-4952-86A1-6F99AAE94E40}" type="sibTrans" cxnId="{E7E8D443-4082-44C0-ABDB-517675AF93CB}">
      <dgm:prSet/>
      <dgm:spPr/>
      <dgm:t>
        <a:bodyPr/>
        <a:lstStyle/>
        <a:p>
          <a:endParaRPr lang="en-US"/>
        </a:p>
      </dgm:t>
    </dgm:pt>
    <dgm:pt modelId="{A956CAD6-50FC-4209-8A96-D6134A159B9F}">
      <dgm:prSet phldrT="[Text]"/>
      <dgm:spPr/>
      <dgm:t>
        <a:bodyPr/>
        <a:lstStyle/>
        <a:p>
          <a:r>
            <a:rPr lang="en-US" dirty="0"/>
            <a:t>$18.6 M E&amp;I</a:t>
          </a:r>
        </a:p>
      </dgm:t>
    </dgm:pt>
    <dgm:pt modelId="{6F53C32B-FBFD-4F03-8602-B6E670675EFA}" type="parTrans" cxnId="{5C219F9D-E861-4837-AFD9-A2077929E075}">
      <dgm:prSet/>
      <dgm:spPr/>
      <dgm:t>
        <a:bodyPr/>
        <a:lstStyle/>
        <a:p>
          <a:endParaRPr lang="en-US"/>
        </a:p>
      </dgm:t>
    </dgm:pt>
    <dgm:pt modelId="{61C2B7A7-2739-4E99-8F91-4392A775813D}" type="sibTrans" cxnId="{5C219F9D-E861-4837-AFD9-A2077929E075}">
      <dgm:prSet/>
      <dgm:spPr/>
      <dgm:t>
        <a:bodyPr/>
        <a:lstStyle/>
        <a:p>
          <a:endParaRPr lang="en-US"/>
        </a:p>
      </dgm:t>
    </dgm:pt>
    <dgm:pt modelId="{8DCAB824-C7EF-46C9-B846-862ED128B57A}" type="pres">
      <dgm:prSet presAssocID="{80F2C65B-9102-4964-8A8B-2DA267476A46}" presName="Name0" presStyleCnt="0">
        <dgm:presLayoutVars>
          <dgm:chMax val="7"/>
          <dgm:dir/>
          <dgm:resizeHandles val="exact"/>
        </dgm:presLayoutVars>
      </dgm:prSet>
      <dgm:spPr/>
    </dgm:pt>
    <dgm:pt modelId="{ADCA7EEE-95E7-4887-AA9B-DEE437F19E92}" type="pres">
      <dgm:prSet presAssocID="{80F2C65B-9102-4964-8A8B-2DA267476A46}" presName="ellipse1" presStyleLbl="vennNode1" presStyleIdx="0" presStyleCnt="3">
        <dgm:presLayoutVars>
          <dgm:bulletEnabled val="1"/>
        </dgm:presLayoutVars>
      </dgm:prSet>
      <dgm:spPr/>
    </dgm:pt>
    <dgm:pt modelId="{AFC59442-69CE-4D93-9D2E-1C9A0D84B537}" type="pres">
      <dgm:prSet presAssocID="{80F2C65B-9102-4964-8A8B-2DA267476A46}" presName="ellipse2" presStyleLbl="vennNode1" presStyleIdx="1" presStyleCnt="3" custLinFactNeighborX="-8221" custLinFactNeighborY="6851">
        <dgm:presLayoutVars>
          <dgm:bulletEnabled val="1"/>
        </dgm:presLayoutVars>
      </dgm:prSet>
      <dgm:spPr/>
    </dgm:pt>
    <dgm:pt modelId="{D66034DD-0C44-4A5D-9584-7BDA52C8E2D4}" type="pres">
      <dgm:prSet presAssocID="{80F2C65B-9102-4964-8A8B-2DA267476A46}" presName="ellipse3" presStyleLbl="vennNode1" presStyleIdx="2" presStyleCnt="3" custLinFactNeighborX="-18543" custLinFactNeighborY="-1189">
        <dgm:presLayoutVars>
          <dgm:bulletEnabled val="1"/>
        </dgm:presLayoutVars>
      </dgm:prSet>
      <dgm:spPr/>
    </dgm:pt>
  </dgm:ptLst>
  <dgm:cxnLst>
    <dgm:cxn modelId="{A675BC06-4F2D-447F-8625-AA571CF81307}" type="presOf" srcId="{A728672D-57A4-4850-B216-90E277C265FD}" destId="{AFC59442-69CE-4D93-9D2E-1C9A0D84B537}" srcOrd="0" destOrd="0" presId="urn:microsoft.com/office/officeart/2005/8/layout/rings+Icon"/>
    <dgm:cxn modelId="{76CEC831-374D-4E7C-A6BE-BE7B2EA1F25A}" type="presOf" srcId="{80F2C65B-9102-4964-8A8B-2DA267476A46}" destId="{8DCAB824-C7EF-46C9-B846-862ED128B57A}" srcOrd="0" destOrd="0" presId="urn:microsoft.com/office/officeart/2005/8/layout/rings+Icon"/>
    <dgm:cxn modelId="{BB0E3A3B-EFB4-4D95-B6A5-CBF3C3514A94}" type="presOf" srcId="{B608BFE1-ED20-46BA-87CD-C07D1B33EE3A}" destId="{ADCA7EEE-95E7-4887-AA9B-DEE437F19E92}" srcOrd="0" destOrd="0" presId="urn:microsoft.com/office/officeart/2005/8/layout/rings+Icon"/>
    <dgm:cxn modelId="{E7E8D443-4082-44C0-ABDB-517675AF93CB}" srcId="{80F2C65B-9102-4964-8A8B-2DA267476A46}" destId="{A728672D-57A4-4850-B216-90E277C265FD}" srcOrd="1" destOrd="0" parTransId="{3C79FA2D-DE31-42E3-AD50-14F630AB7202}" sibTransId="{D9F15599-B8AE-4952-86A1-6F99AAE94E40}"/>
    <dgm:cxn modelId="{5C219F9D-E861-4837-AFD9-A2077929E075}" srcId="{80F2C65B-9102-4964-8A8B-2DA267476A46}" destId="{A956CAD6-50FC-4209-8A96-D6134A159B9F}" srcOrd="2" destOrd="0" parTransId="{6F53C32B-FBFD-4F03-8602-B6E670675EFA}" sibTransId="{61C2B7A7-2739-4E99-8F91-4392A775813D}"/>
    <dgm:cxn modelId="{483D39C5-A774-42FA-A10A-BAA98DCD6B58}" type="presOf" srcId="{A956CAD6-50FC-4209-8A96-D6134A159B9F}" destId="{D66034DD-0C44-4A5D-9584-7BDA52C8E2D4}" srcOrd="0" destOrd="0" presId="urn:microsoft.com/office/officeart/2005/8/layout/rings+Icon"/>
    <dgm:cxn modelId="{6B4E98CC-3313-4C06-8A9F-4A8B9CED5FAF}" srcId="{80F2C65B-9102-4964-8A8B-2DA267476A46}" destId="{B608BFE1-ED20-46BA-87CD-C07D1B33EE3A}" srcOrd="0" destOrd="0" parTransId="{523FB41F-F560-4760-8F3D-6B01F77B0DB6}" sibTransId="{33913335-BFF5-4DD2-8F7C-78C155427DD5}"/>
    <dgm:cxn modelId="{357B2A48-CFC9-4100-832A-AF33252EB3FA}" type="presParOf" srcId="{8DCAB824-C7EF-46C9-B846-862ED128B57A}" destId="{ADCA7EEE-95E7-4887-AA9B-DEE437F19E92}" srcOrd="0" destOrd="0" presId="urn:microsoft.com/office/officeart/2005/8/layout/rings+Icon"/>
    <dgm:cxn modelId="{E323D822-A5D9-4DCB-BF7C-3E673A9D0D94}" type="presParOf" srcId="{8DCAB824-C7EF-46C9-B846-862ED128B57A}" destId="{AFC59442-69CE-4D93-9D2E-1C9A0D84B537}" srcOrd="1" destOrd="0" presId="urn:microsoft.com/office/officeart/2005/8/layout/rings+Icon"/>
    <dgm:cxn modelId="{ECE19037-8FC8-4FBD-9087-CAED3E71C6BA}" type="presParOf" srcId="{8DCAB824-C7EF-46C9-B846-862ED128B57A}" destId="{D66034DD-0C44-4A5D-9584-7BDA52C8E2D4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9FB37-B980-4E29-9FFF-1F5CD7F3743B}">
      <dsp:nvSpPr>
        <dsp:cNvPr id="0" name=""/>
        <dsp:cNvSpPr/>
      </dsp:nvSpPr>
      <dsp:spPr>
        <a:xfrm rot="5400000">
          <a:off x="4873475" y="-890994"/>
          <a:ext cx="3127997" cy="6268163"/>
        </a:xfrm>
        <a:prstGeom prst="round2SameRect">
          <a:avLst/>
        </a:prstGeom>
        <a:solidFill>
          <a:srgbClr val="F8C984">
            <a:alpha val="4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Sabon Next LT" panose="02000500000000000000" pitchFamily="2" charset="0"/>
              <a:cs typeface="Sabon Next LT" panose="02000500000000000000" pitchFamily="2" charset="0"/>
            </a:rPr>
            <a:t>Signed into law December 2020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Sabon Next LT" panose="02000500000000000000" pitchFamily="2" charset="0"/>
              <a:cs typeface="Sabon Next LT" panose="02000500000000000000" pitchFamily="2" charset="0"/>
            </a:rPr>
            <a:t>Reauthorized WAP for 5 years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Sabon Next LT" panose="02000500000000000000" pitchFamily="2" charset="0"/>
              <a:cs typeface="Sabon Next LT" panose="02000500000000000000" pitchFamily="2" charset="0"/>
            </a:rPr>
            <a:t>Authorized $350M for FY22-25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Sabon Next LT" panose="02000500000000000000" pitchFamily="2" charset="0"/>
              <a:cs typeface="Sabon Next LT" panose="02000500000000000000" pitchFamily="2" charset="0"/>
            </a:rPr>
            <a:t>Amended re-weatherization date to rolling 15 years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Sabon Next LT" panose="02000500000000000000" pitchFamily="2" charset="0"/>
              <a:cs typeface="Sabon Next LT" panose="02000500000000000000" pitchFamily="2" charset="0"/>
            </a:rPr>
            <a:t>Increased Admin from 10% to 15%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Sabon Next LT" panose="02000500000000000000" pitchFamily="2" charset="0"/>
              <a:cs typeface="Sabon Next LT" panose="02000500000000000000" pitchFamily="2" charset="0"/>
            </a:rPr>
            <a:t>Training funds can be used for private contractors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Sabon Next LT" panose="02000500000000000000" pitchFamily="2" charset="0"/>
              <a:cs typeface="Sabon Next LT" panose="02000500000000000000" pitchFamily="2" charset="0"/>
            </a:rPr>
            <a:t>Established new Enhancement and Innovation Funds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Sabon Next LT" panose="02000500000000000000" pitchFamily="2" charset="0"/>
            <a:cs typeface="Sabon Next LT" panose="02000500000000000000" pitchFamily="2" charset="0"/>
          </a:endParaRPr>
        </a:p>
      </dsp:txBody>
      <dsp:txXfrm rot="-5400000">
        <a:off x="3303392" y="831785"/>
        <a:ext cx="6115467" cy="2822605"/>
      </dsp:txXfrm>
    </dsp:sp>
    <dsp:sp modelId="{563B49E1-350D-4ABE-8A5E-431579C4A488}">
      <dsp:nvSpPr>
        <dsp:cNvPr id="0" name=""/>
        <dsp:cNvSpPr/>
      </dsp:nvSpPr>
      <dsp:spPr>
        <a:xfrm>
          <a:off x="323095" y="1206083"/>
          <a:ext cx="2960088" cy="2074049"/>
        </a:xfrm>
        <a:prstGeom prst="roundRect">
          <a:avLst/>
        </a:prstGeom>
        <a:solidFill>
          <a:srgbClr val="BC570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abon Next LT" panose="02000500000000000000" pitchFamily="2" charset="0"/>
              <a:cs typeface="Sabon Next LT" panose="02000500000000000000" pitchFamily="2" charset="0"/>
            </a:rPr>
            <a:t>Consolidated Appropriations Act 2021</a:t>
          </a:r>
          <a:endParaRPr lang="en-US" sz="2400" kern="1200" dirty="0"/>
        </a:p>
      </dsp:txBody>
      <dsp:txXfrm>
        <a:off x="424342" y="1307330"/>
        <a:ext cx="2757594" cy="1871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9FB37-B980-4E29-9FFF-1F5CD7F3743B}">
      <dsp:nvSpPr>
        <dsp:cNvPr id="0" name=""/>
        <dsp:cNvSpPr/>
      </dsp:nvSpPr>
      <dsp:spPr>
        <a:xfrm rot="5400000">
          <a:off x="4722407" y="-2111660"/>
          <a:ext cx="1626143" cy="5928725"/>
        </a:xfrm>
        <a:prstGeom prst="round2SameRect">
          <a:avLst/>
        </a:prstGeom>
        <a:solidFill>
          <a:srgbClr val="63365F">
            <a:alpha val="5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Sabon Next LT" panose="02000500000000000000" pitchFamily="2" charset="0"/>
              <a:cs typeface="Sabon Next LT" panose="02000500000000000000" pitchFamily="2" charset="0"/>
            </a:rPr>
            <a:t>Signed into law 3/15/22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Sabon Next LT" panose="02000500000000000000" pitchFamily="2" charset="0"/>
              <a:cs typeface="Sabon Next LT" panose="02000500000000000000" pitchFamily="2" charset="0"/>
            </a:rPr>
            <a:t>$313M </a:t>
          </a:r>
          <a:r>
            <a:rPr lang="en-US" sz="1800" kern="1200" dirty="0">
              <a:latin typeface="Sabon Next LT" panose="02000500000000000000" pitchFamily="2" charset="0"/>
              <a:cs typeface="Sabon Next LT" panose="02000500000000000000" pitchFamily="2" charset="0"/>
            </a:rPr>
            <a:t>for Weatherization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Sabon Next LT" panose="02000500000000000000" pitchFamily="2" charset="0"/>
              <a:cs typeface="Sabon Next LT" panose="02000500000000000000" pitchFamily="2" charset="0"/>
            </a:rPr>
            <a:t>$6M for Training and Technical Assistance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Sabon Next LT" panose="02000500000000000000" pitchFamily="2" charset="0"/>
              <a:cs typeface="Sabon Next LT" panose="02000500000000000000" pitchFamily="2" charset="0"/>
            </a:rPr>
            <a:t>15M</a:t>
          </a:r>
          <a:r>
            <a:rPr lang="en-US" sz="1800" kern="1200" dirty="0">
              <a:latin typeface="Sabon Next LT" panose="02000500000000000000" pitchFamily="2" charset="0"/>
              <a:cs typeface="Sabon Next LT" panose="02000500000000000000" pitchFamily="2" charset="0"/>
            </a:rPr>
            <a:t> for Weatherization Readiness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Sabon Next LT" panose="02000500000000000000" pitchFamily="2" charset="0"/>
            <a:cs typeface="Sabon Next LT" panose="02000500000000000000" pitchFamily="2" charset="0"/>
          </a:endParaRPr>
        </a:p>
      </dsp:txBody>
      <dsp:txXfrm rot="-5400000">
        <a:off x="2571116" y="119013"/>
        <a:ext cx="5849343" cy="1467379"/>
      </dsp:txXfrm>
    </dsp:sp>
    <dsp:sp modelId="{563B49E1-350D-4ABE-8A5E-431579C4A488}">
      <dsp:nvSpPr>
        <dsp:cNvPr id="0" name=""/>
        <dsp:cNvSpPr/>
      </dsp:nvSpPr>
      <dsp:spPr>
        <a:xfrm>
          <a:off x="0" y="0"/>
          <a:ext cx="2674179" cy="1753996"/>
        </a:xfrm>
        <a:prstGeom prst="roundRect">
          <a:avLst/>
        </a:prstGeom>
        <a:solidFill>
          <a:srgbClr val="6336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abon Next LT" panose="02000500000000000000" pitchFamily="2" charset="0"/>
              <a:cs typeface="Sabon Next LT" panose="02000500000000000000" pitchFamily="2" charset="0"/>
            </a:rPr>
            <a:t>FY22 Appropria</a:t>
          </a:r>
          <a:r>
            <a:rPr lang="en-US" sz="2400" b="0" kern="1200" dirty="0">
              <a:latin typeface="Sabon Next LT" panose="02000500000000000000" pitchFamily="2" charset="0"/>
              <a:cs typeface="Sabon Next LT" panose="02000500000000000000" pitchFamily="2" charset="0"/>
            </a:rPr>
            <a:t>t</a:t>
          </a:r>
          <a:r>
            <a:rPr lang="en-US" sz="2400" b="1" kern="1200" dirty="0">
              <a:latin typeface="Sabon Next LT" panose="02000500000000000000" pitchFamily="2" charset="0"/>
              <a:cs typeface="Sabon Next LT" panose="02000500000000000000" pitchFamily="2" charset="0"/>
            </a:rPr>
            <a:t>ions</a:t>
          </a:r>
          <a:endParaRPr lang="en-US" sz="2400" kern="1200" dirty="0"/>
        </a:p>
      </dsp:txBody>
      <dsp:txXfrm>
        <a:off x="85623" y="85623"/>
        <a:ext cx="2502933" cy="1582750"/>
      </dsp:txXfrm>
    </dsp:sp>
    <dsp:sp modelId="{45EFC1DD-AE6E-4C6C-918C-CDC89CA8EE2C}">
      <dsp:nvSpPr>
        <dsp:cNvPr id="0" name=""/>
        <dsp:cNvSpPr/>
      </dsp:nvSpPr>
      <dsp:spPr>
        <a:xfrm rot="5400000">
          <a:off x="5602134" y="-222413"/>
          <a:ext cx="2181149" cy="7234607"/>
        </a:xfrm>
        <a:prstGeom prst="round2SameRect">
          <a:avLst/>
        </a:prstGeom>
        <a:solidFill>
          <a:srgbClr val="338533">
            <a:alpha val="5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800" b="0" kern="1200" dirty="0">
              <a:latin typeface="Sabon Next LT" panose="02000500000000000000" pitchFamily="2" charset="0"/>
              <a:cs typeface="Sabon Next LT" panose="02000500000000000000" pitchFamily="2" charset="0"/>
            </a:rPr>
            <a:t>Signed into law 11/15/21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en-US" sz="1800" b="1" kern="1200" dirty="0">
              <a:latin typeface="Sabon Next LT" panose="02000500000000000000" pitchFamily="2" charset="0"/>
              <a:cs typeface="Sabon Next LT" panose="02000500000000000000" pitchFamily="2" charset="0"/>
            </a:rPr>
            <a:t>$3.5B for Weatherization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b="0" kern="1200" dirty="0">
              <a:latin typeface="Sabon Next LT" panose="02000500000000000000" pitchFamily="2" charset="0"/>
              <a:cs typeface="Sabon Next LT" panose="02000500000000000000" pitchFamily="2" charset="0"/>
            </a:rPr>
            <a:t>Funds available until expended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b="0" kern="1200" dirty="0">
              <a:latin typeface="Sabon Next LT" panose="02000500000000000000" pitchFamily="2" charset="0"/>
              <a:cs typeface="Sabon Next LT" panose="02000500000000000000" pitchFamily="2" charset="0"/>
            </a:rPr>
            <a:t>Davis Bacon waiver for single family and small multi-family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b="0" kern="1200" dirty="0">
              <a:latin typeface="Sabon Next LT" panose="02000500000000000000" pitchFamily="2" charset="0"/>
              <a:cs typeface="Sabon Next LT" panose="02000500000000000000" pitchFamily="2" charset="0"/>
            </a:rPr>
            <a:t>Sec. 40503 Energy Auditor Training Grant Program (BPI EA)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b="0" kern="1200" dirty="0">
              <a:latin typeface="Sabon Next LT" panose="02000500000000000000" pitchFamily="2" charset="0"/>
              <a:cs typeface="Sabon Next LT" panose="02000500000000000000" pitchFamily="2" charset="0"/>
            </a:rPr>
            <a:t>$40M total - grants to states not to exceed $2m</a:t>
          </a:r>
        </a:p>
      </dsp:txBody>
      <dsp:txXfrm rot="-5400000">
        <a:off x="3075406" y="2410790"/>
        <a:ext cx="7128132" cy="1968199"/>
      </dsp:txXfrm>
    </dsp:sp>
    <dsp:sp modelId="{F7DDBD83-D830-4198-AF42-C78C442D4C5B}">
      <dsp:nvSpPr>
        <dsp:cNvPr id="0" name=""/>
        <dsp:cNvSpPr/>
      </dsp:nvSpPr>
      <dsp:spPr>
        <a:xfrm>
          <a:off x="149315" y="2153911"/>
          <a:ext cx="2886376" cy="2517265"/>
        </a:xfrm>
        <a:prstGeom prst="roundRect">
          <a:avLst/>
        </a:prstGeom>
        <a:solidFill>
          <a:srgbClr val="3385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abon Next LT" panose="02000500000000000000" pitchFamily="2" charset="0"/>
              <a:cs typeface="Sabon Next LT" panose="02000500000000000000" pitchFamily="2" charset="0"/>
            </a:rPr>
            <a:t>Infrastructure Investment and Jobs Act</a:t>
          </a:r>
          <a:endParaRPr lang="en-US" sz="2400" kern="1200" dirty="0"/>
        </a:p>
      </dsp:txBody>
      <dsp:txXfrm>
        <a:off x="272198" y="2276794"/>
        <a:ext cx="2640610" cy="2271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DE2A5-9FFA-4FB8-AFC5-846740DF0A2D}">
      <dsp:nvSpPr>
        <dsp:cNvPr id="0" name=""/>
        <dsp:cNvSpPr/>
      </dsp:nvSpPr>
      <dsp:spPr>
        <a:xfrm rot="5400000">
          <a:off x="5503122" y="-1858823"/>
          <a:ext cx="1620846" cy="6013334"/>
        </a:xfrm>
        <a:prstGeom prst="round2SameRect">
          <a:avLst/>
        </a:prstGeom>
        <a:solidFill>
          <a:srgbClr val="3F87CF">
            <a:alpha val="5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>
              <a:latin typeface="Sabon Next LT" panose="02000500000000000000" pitchFamily="2" charset="0"/>
              <a:cs typeface="Sabon Next LT" panose="02000500000000000000" pitchFamily="2" charset="0"/>
            </a:rPr>
            <a:t>$250M for grants for Lead-Based Paint &amp; Housing-Related Health &amp; Safety Hazard Mitigation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800" kern="1200" dirty="0">
              <a:latin typeface="Sabon Next LT" panose="02000500000000000000" pitchFamily="2" charset="0"/>
              <a:cs typeface="Sabon Next LT" panose="02000500000000000000" pitchFamily="2" charset="0"/>
            </a:rPr>
            <a:t>For households receiving weatherization assistance </a:t>
          </a:r>
        </a:p>
      </dsp:txBody>
      <dsp:txXfrm rot="-5400000">
        <a:off x="3306879" y="416543"/>
        <a:ext cx="5934211" cy="1462600"/>
      </dsp:txXfrm>
    </dsp:sp>
    <dsp:sp modelId="{177778CF-AF44-4B7C-8088-65C0FAA15E51}">
      <dsp:nvSpPr>
        <dsp:cNvPr id="0" name=""/>
        <dsp:cNvSpPr/>
      </dsp:nvSpPr>
      <dsp:spPr>
        <a:xfrm>
          <a:off x="594053" y="197420"/>
          <a:ext cx="2676818" cy="1849426"/>
        </a:xfrm>
        <a:prstGeom prst="roundRect">
          <a:avLst/>
        </a:prstGeom>
        <a:solidFill>
          <a:srgbClr val="3F87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Sabon Next LT" panose="02000500000000000000" pitchFamily="2" charset="0"/>
              <a:cs typeface="Sabon Next LT" panose="02000500000000000000" pitchFamily="2" charset="0"/>
            </a:rPr>
            <a:t>Build Back Better Act</a:t>
          </a:r>
          <a:endParaRPr lang="en-US" sz="2400" kern="1200" dirty="0"/>
        </a:p>
      </dsp:txBody>
      <dsp:txXfrm>
        <a:off x="684335" y="287702"/>
        <a:ext cx="2496254" cy="1668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8CA43-DE63-4418-9A16-BDABCC95BD8C}">
      <dsp:nvSpPr>
        <dsp:cNvPr id="0" name=""/>
        <dsp:cNvSpPr/>
      </dsp:nvSpPr>
      <dsp:spPr>
        <a:xfrm rot="5400000">
          <a:off x="4232085" y="-1368805"/>
          <a:ext cx="1595534" cy="4733978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Sabon Next LT" panose="02000500000000000000" pitchFamily="2" charset="0"/>
              <a:cs typeface="Sabon Next LT" panose="02000500000000000000" pitchFamily="2" charset="0"/>
            </a:rPr>
            <a:t>Increases ACPU to $12K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Sabon Next LT" panose="02000500000000000000" pitchFamily="2" charset="0"/>
              <a:cs typeface="Sabon Next LT" panose="02000500000000000000" pitchFamily="2" charset="0"/>
            </a:rPr>
            <a:t>Increases Renewables funds to $6K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Sabon Next LT" panose="02000500000000000000" pitchFamily="2" charset="0"/>
              <a:cs typeface="Sabon Next LT" panose="02000500000000000000" pitchFamily="2" charset="0"/>
            </a:rPr>
            <a:t>Creates </a:t>
          </a:r>
          <a:r>
            <a:rPr lang="en-US" sz="1800" kern="1200" dirty="0" err="1">
              <a:latin typeface="Sabon Next LT" panose="02000500000000000000" pitchFamily="2" charset="0"/>
              <a:cs typeface="Sabon Next LT" panose="02000500000000000000" pitchFamily="2" charset="0"/>
            </a:rPr>
            <a:t>Wx</a:t>
          </a:r>
          <a:r>
            <a:rPr lang="en-US" sz="1800" kern="1200" dirty="0">
              <a:latin typeface="Sabon Next LT" panose="02000500000000000000" pitchFamily="2" charset="0"/>
              <a:cs typeface="Sabon Next LT" panose="02000500000000000000" pitchFamily="2" charset="0"/>
            </a:rPr>
            <a:t> Readiness Fund - $65M per year</a:t>
          </a:r>
        </a:p>
      </dsp:txBody>
      <dsp:txXfrm rot="-5400000">
        <a:off x="2662863" y="278305"/>
        <a:ext cx="4656090" cy="1439758"/>
      </dsp:txXfrm>
    </dsp:sp>
    <dsp:sp modelId="{4421D17A-F029-4C3B-8276-969A24298F9D}">
      <dsp:nvSpPr>
        <dsp:cNvPr id="0" name=""/>
        <dsp:cNvSpPr/>
      </dsp:nvSpPr>
      <dsp:spPr>
        <a:xfrm>
          <a:off x="0" y="974"/>
          <a:ext cx="2662863" cy="1994418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Sabon Next LT" panose="02000500000000000000" pitchFamily="2" charset="0"/>
              <a:cs typeface="Sabon Next LT" panose="02000500000000000000" pitchFamily="2" charset="0"/>
            </a:rPr>
            <a:t>WAP Improvements Act of 2022</a:t>
          </a:r>
        </a:p>
      </dsp:txBody>
      <dsp:txXfrm>
        <a:off x="97359" y="98333"/>
        <a:ext cx="2468145" cy="1799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A7EEE-95E7-4887-AA9B-DEE437F19E92}">
      <dsp:nvSpPr>
        <dsp:cNvPr id="0" name=""/>
        <dsp:cNvSpPr/>
      </dsp:nvSpPr>
      <dsp:spPr>
        <a:xfrm>
          <a:off x="141149" y="0"/>
          <a:ext cx="2122572" cy="21225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$12.3 M SERC</a:t>
          </a:r>
        </a:p>
      </dsp:txBody>
      <dsp:txXfrm>
        <a:off x="451992" y="310839"/>
        <a:ext cx="1500886" cy="1500864"/>
      </dsp:txXfrm>
    </dsp:sp>
    <dsp:sp modelId="{AFC59442-69CE-4D93-9D2E-1C9A0D84B537}">
      <dsp:nvSpPr>
        <dsp:cNvPr id="0" name=""/>
        <dsp:cNvSpPr/>
      </dsp:nvSpPr>
      <dsp:spPr>
        <a:xfrm>
          <a:off x="1059159" y="1415617"/>
          <a:ext cx="2122572" cy="21225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$1.5 M Community Scale</a:t>
          </a:r>
        </a:p>
      </dsp:txBody>
      <dsp:txXfrm>
        <a:off x="1370002" y="1726456"/>
        <a:ext cx="1500886" cy="1500864"/>
      </dsp:txXfrm>
    </dsp:sp>
    <dsp:sp modelId="{D66034DD-0C44-4A5D-9584-7BDA52C8E2D4}">
      <dsp:nvSpPr>
        <dsp:cNvPr id="0" name=""/>
        <dsp:cNvSpPr/>
      </dsp:nvSpPr>
      <dsp:spPr>
        <a:xfrm>
          <a:off x="1931283" y="0"/>
          <a:ext cx="2122572" cy="21225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$18.6 M E&amp;I</a:t>
          </a:r>
        </a:p>
      </dsp:txBody>
      <dsp:txXfrm>
        <a:off x="2242126" y="310839"/>
        <a:ext cx="1500886" cy="1500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24BF56-5048-4C73-A46D-8C1DC6DB89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67C10-02FD-477C-9BB8-93B5C79CA1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EDDB6-6AC4-454D-BCB6-8ED017565E4C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B94CC-4808-4447-B34E-3D9729D0A5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Strengthen and Sustain: Building Resilient Communities Conference - Octpber 14th,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52BDB-F780-47DF-A7EC-56B696CB76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BEADE-9721-4B4A-A5B1-1361E7C6F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084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DDE7C-ABAE-4FFD-8BF6-38DDD4EF7D1B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Strengthen and Sustain: Building Resilient Communities Conference - Octpber 14th,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1D2CC-18DF-4230-A4E2-13A889C5A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399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eere/apply-eere-funding-opportunitie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eere/apply-eere-funding-opportunitie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eere/apply-eere-funding-opportunitie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 - Octpber 14th,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1D2CC-18DF-4230-A4E2-13A889C5AC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0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accent5"/>
                </a:solidFill>
                <a:hlinkClick r:id="rId3"/>
              </a:rPr>
              <a:t>https://www.energy.gov/eere/apply-eere-funding-opportunities</a:t>
            </a:r>
            <a:r>
              <a:rPr lang="en-US" sz="1800" dirty="0">
                <a:solidFill>
                  <a:schemeClr val="accent5"/>
                </a:solidFill>
              </a:rPr>
              <a:t> (slide 13 link)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1D2CC-18DF-4230-A4E2-13A889C5AC70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1A377-C9D0-47BB-B71B-E83D76140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 - Octpber 14th, 2021</a:t>
            </a:r>
          </a:p>
        </p:txBody>
      </p:sp>
    </p:spTree>
    <p:extLst>
      <p:ext uri="{BB962C8B-B14F-4D97-AF65-F5344CB8AC3E}">
        <p14:creationId xmlns:p14="http://schemas.microsoft.com/office/powerpoint/2010/main" val="1238378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73B41AFF-D985-A546-8F5F-6F96D505FF9B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ヒラギノ角ゴ Pro W3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11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ヒラギノ角ゴ Pro W3" charset="-128"/>
              <a:cs typeface="+mn-cs"/>
            </a:endParaRPr>
          </a:p>
        </p:txBody>
      </p:sp>
      <p:sp>
        <p:nvSpPr>
          <p:cNvPr id="40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cs typeface="+mn-cs"/>
              </a:rPr>
              <a:t>13 Entirely DOE and LIHEAP Rules</a:t>
            </a:r>
          </a:p>
        </p:txBody>
      </p:sp>
    </p:spTree>
    <p:extLst>
      <p:ext uri="{BB962C8B-B14F-4D97-AF65-F5344CB8AC3E}">
        <p14:creationId xmlns:p14="http://schemas.microsoft.com/office/powerpoint/2010/main" val="1440039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Versus what we have currently in the 2021 LIHEAP state plans – only 2 Grantees use Entirely DOE/LIHEAP. Again, the VAST majority of states are now selecting MOSTLY DOE or MOSTLY LIHEAP rules to bring flexibility into the WAP w LIHEAP WAP funds.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 - Octpber 14th,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1D2CC-18DF-4230-A4E2-13A889C5AC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4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78% of the Grantee get 10-15% of the transfer with most getting the full 15%. </a:t>
            </a:r>
          </a:p>
          <a:p>
            <a:r>
              <a:rPr lang="en-US" dirty="0"/>
              <a:t>Only 5 Grantees out of 57 get less than 5% transfer or less, the vast majority get 15% and this is incredibly helpful because the LIHEAP funding can deliver flexibility into the WAP.  Maximizing the LIHEAP transfer and the flexibilities inherent in a BLOCK GRANT program will bode very well for the future of WAP!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 - Octpber 14th,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1D2CC-18DF-4230-A4E2-13A889C5AC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86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accent5"/>
                </a:solidFill>
                <a:hlinkClick r:id="rId3"/>
              </a:rPr>
              <a:t>https://www.energy.gov/eere/apply-eere-funding-opportunities</a:t>
            </a:r>
            <a:r>
              <a:rPr lang="en-US" sz="1800" dirty="0">
                <a:solidFill>
                  <a:schemeClr val="accent5"/>
                </a:solidFill>
              </a:rPr>
              <a:t> (slide 13 link)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1D2CC-18DF-4230-A4E2-13A889C5AC70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1A377-C9D0-47BB-B71B-E83D76140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 - Octpber 14th, 2021</a:t>
            </a:r>
          </a:p>
        </p:txBody>
      </p:sp>
    </p:spTree>
    <p:extLst>
      <p:ext uri="{BB962C8B-B14F-4D97-AF65-F5344CB8AC3E}">
        <p14:creationId xmlns:p14="http://schemas.microsoft.com/office/powerpoint/2010/main" val="6572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 - Octpber 14th,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1D2CC-18DF-4230-A4E2-13A889C5AC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 - Octpber 14th,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1D2CC-18DF-4230-A4E2-13A889C5AC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0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B2B2B"/>
                </a:solidFill>
                <a:effectLst/>
                <a:latin typeface="Raleway" pitchFamily="2" charset="0"/>
              </a:rPr>
              <a:t>With the signing of the Consolidated Appropriations Act of 2021 into law in December 2020, the Weatherization Assistance Program has received congressional reauthorization as well as several significant policy changes – Many of which NASCSP and our national partners have been advocating for. </a:t>
            </a:r>
          </a:p>
          <a:p>
            <a:r>
              <a:rPr lang="en-US" b="0" i="0" dirty="0">
                <a:solidFill>
                  <a:srgbClr val="2B2B2B"/>
                </a:solidFill>
                <a:effectLst/>
                <a:latin typeface="Raleway" pitchFamily="2" charset="0"/>
              </a:rPr>
              <a:t>FIVE YEARS - </a:t>
            </a:r>
            <a:r>
              <a:rPr lang="en-US" dirty="0"/>
              <a:t>Authorizes Congress to appropriate funds to the program for X amount of years. It was a static date – September 30 1994 – now it adjusts to a rolling 15 years. E&amp;I =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1D2CC-18DF-4230-A4E2-13A889C5AC70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FD7A1-DDD3-4C56-860B-F6967614AA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 - Octpber 14th, 2021</a:t>
            </a:r>
          </a:p>
        </p:txBody>
      </p:sp>
    </p:spTree>
    <p:extLst>
      <p:ext uri="{BB962C8B-B14F-4D97-AF65-F5344CB8AC3E}">
        <p14:creationId xmlns:p14="http://schemas.microsoft.com/office/powerpoint/2010/main" val="316172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1D2CC-18DF-4230-A4E2-13A889C5AC70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FD7A1-DDD3-4C56-860B-F6967614AA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 - Octpber 14th, 2021</a:t>
            </a:r>
          </a:p>
        </p:txBody>
      </p:sp>
    </p:spTree>
    <p:extLst>
      <p:ext uri="{BB962C8B-B14F-4D97-AF65-F5344CB8AC3E}">
        <p14:creationId xmlns:p14="http://schemas.microsoft.com/office/powerpoint/2010/main" val="3393928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Fira San"/>
            </a:endParaRPr>
          </a:p>
          <a:p>
            <a:pPr marL="171450" indent="-171450">
              <a:buFontTx/>
              <a:buChar char="-"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1D2CC-18DF-4230-A4E2-13A889C5AC70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FD7A1-DDD3-4C56-860B-F6967614AA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 - Octpber 14th, 2021</a:t>
            </a:r>
          </a:p>
        </p:txBody>
      </p:sp>
    </p:spTree>
    <p:extLst>
      <p:ext uri="{BB962C8B-B14F-4D97-AF65-F5344CB8AC3E}">
        <p14:creationId xmlns:p14="http://schemas.microsoft.com/office/powerpoint/2010/main" val="4241840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 Slide rearranged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1D2CC-18DF-4230-A4E2-13A889C5AC70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192A6-C766-4E40-BCB8-F1ED19D9CE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 - Octpber 14th, 2021</a:t>
            </a:r>
          </a:p>
        </p:txBody>
      </p:sp>
    </p:spTree>
    <p:extLst>
      <p:ext uri="{BB962C8B-B14F-4D97-AF65-F5344CB8AC3E}">
        <p14:creationId xmlns:p14="http://schemas.microsoft.com/office/powerpoint/2010/main" val="912748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JONATHAN – NASCSP collected and delivered the networks Questions to DOE earlier this month on the above.</a:t>
            </a:r>
          </a:p>
          <a:p>
            <a:endParaRPr lang="en-US" dirty="0"/>
          </a:p>
          <a:p>
            <a:r>
              <a:rPr lang="en-US" dirty="0"/>
              <a:t>Memos 84 and 85 were updated with a new application submission platform, due dates remain 3/1/22</a:t>
            </a:r>
          </a:p>
          <a:p>
            <a:endParaRPr lang="en-US" dirty="0"/>
          </a:p>
          <a:p>
            <a:r>
              <a:rPr lang="en-US" dirty="0"/>
              <a:t>SERC Project Examples:  heat pumps (geothermal, air source), PV, solar DHW, combination/indirect water heating, small scale wind, cool roofs.  Annual funds based on Annual Allocation.  Funding level – up to 2% of Annual allocation when it exceeds $275M.  These funds are at the discretion of the Sec. of Energy</a:t>
            </a:r>
          </a:p>
          <a:p>
            <a:endParaRPr lang="en-US" dirty="0"/>
          </a:p>
          <a:p>
            <a:r>
              <a:rPr lang="en-US" dirty="0"/>
              <a:t>E&amp;I Funding:  based on annual appropriation.  225 – 259 Million = 2%.  260 – 299 Million = 4%.  300 Million and up = 6%.  As a reminder house and senate appropriations committees proposed funding WAP at $375 Million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4E6BB-E5D3-4C1B-B717-55D4B093CE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6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accent5"/>
                </a:solidFill>
                <a:hlinkClick r:id="rId3"/>
              </a:rPr>
              <a:t>https://www.energy.gov/eere/apply-eere-funding-opportunities</a:t>
            </a:r>
            <a:r>
              <a:rPr lang="en-US" sz="1800" dirty="0">
                <a:solidFill>
                  <a:schemeClr val="accent5"/>
                </a:solidFill>
              </a:rPr>
              <a:t> (slide 13 link)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1D2CC-18DF-4230-A4E2-13A889C5AC70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1A377-C9D0-47BB-B71B-E83D76140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 - Octpber 14th, 2021</a:t>
            </a:r>
          </a:p>
        </p:txBody>
      </p:sp>
    </p:spTree>
    <p:extLst>
      <p:ext uri="{BB962C8B-B14F-4D97-AF65-F5344CB8AC3E}">
        <p14:creationId xmlns:p14="http://schemas.microsoft.com/office/powerpoint/2010/main" val="66547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5D7FF-F535-4926-9CF0-066C9F3A3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6EBA3-31B8-4B6C-A8B9-8C6870FA5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57505-5505-4455-BF38-64F742E6A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E557-E0F5-419E-BD5A-6F600214EB07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3D189-F5FB-47D9-8BDD-DAF96E20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Conference, October 12th,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CC4DF-872D-48CE-9568-B0FF606A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5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B7D6E-4424-45D0-B88F-94017A67F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E0B29-C0E8-4F95-A6DB-C6D5C53EC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329AB-6EE5-4484-8CDE-9DB70F9A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16A1-AC5B-40FF-B88D-7A106E567F98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E01F3-3045-4E4B-8705-11EA0F28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Conference, October 12th,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58DA3-94E1-4C86-AC72-A594CA51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3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17A71C-6E8A-4DBF-ACC7-36A7F95E3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5839E-1D23-400B-AFAA-F0B06891E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C27F9-A4B5-4D12-BA2D-C76A3ED5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7969-96E5-4F96-B188-1679092C1751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C33DA-7796-4953-AD18-BF31A068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Conference, October 12th,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8F5B5-D20D-46C1-98E0-9CF6A258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8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6276"/>
            <a:ext cx="12192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14" descr="EERE identifier_vert_2017_top bleed_B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1"/>
          <a:stretch>
            <a:fillRect/>
          </a:stretch>
        </p:blipFill>
        <p:spPr bwMode="auto">
          <a:xfrm>
            <a:off x="863601" y="0"/>
            <a:ext cx="24765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photo coll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4" y="4148138"/>
            <a:ext cx="1222163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707948" y="1544720"/>
            <a:ext cx="11026339" cy="1381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 b="1" i="0">
                <a:solidFill>
                  <a:srgbClr val="282B2E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739559" y="2976352"/>
            <a:ext cx="5561403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45474" y="3424167"/>
            <a:ext cx="3798903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131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7615" y="1046532"/>
            <a:ext cx="11236267" cy="5370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/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317129" y="1677981"/>
            <a:ext cx="5665695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/>
            </a:lvl1pPr>
            <a:lvl2pPr>
              <a:buSzPct val="80000"/>
              <a:buFont typeface="Courier New" pitchFamily="49" charset="0"/>
              <a:buChar char="o"/>
              <a:defRPr sz="2200"/>
            </a:lvl2pPr>
            <a:lvl3pPr>
              <a:buFont typeface="Calibri" pitchFamily="34" charset="0"/>
              <a:buChar char="–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5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29" y="1068381"/>
            <a:ext cx="5665695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050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0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972612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76276"/>
            <a:ext cx="12192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457"/>
            <a:ext cx="12192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974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/>
          </p:nvPr>
        </p:nvSpPr>
        <p:spPr>
          <a:xfrm>
            <a:off x="477615" y="1046532"/>
            <a:ext cx="11236267" cy="53707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74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00025" y="1677981"/>
            <a:ext cx="5506328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 baseline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lang="en-US" sz="2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317129" y="1677981"/>
            <a:ext cx="5665695" cy="4267200"/>
          </a:xfrm>
          <a:prstGeom prst="rect">
            <a:avLst/>
          </a:prstGeom>
        </p:spPr>
        <p:txBody>
          <a:bodyPr/>
          <a:lstStyle>
            <a:lvl1pPr marL="182880" indent="-182880">
              <a:defRPr sz="2200" b="0">
                <a:solidFill>
                  <a:srgbClr val="FFFFFF"/>
                </a:solidFill>
              </a:defRPr>
            </a:lvl1pPr>
            <a:lvl2pPr>
              <a:buSzPct val="80000"/>
              <a:buFont typeface="Courier New" pitchFamily="49" charset="0"/>
              <a:buChar char="o"/>
              <a:defRPr sz="2200">
                <a:solidFill>
                  <a:srgbClr val="FFFFFF"/>
                </a:solidFill>
              </a:defRPr>
            </a:lvl2pPr>
            <a:lvl3pPr>
              <a:buFont typeface="Calibri" pitchFamily="34" charset="0"/>
              <a:buChar char="–"/>
              <a:defRPr sz="2000">
                <a:solidFill>
                  <a:srgbClr val="FFFFFF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0025" y="1068381"/>
            <a:ext cx="5496368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317129" y="1068381"/>
            <a:ext cx="5665695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627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7725"/>
            <a:ext cx="12192000" cy="57038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8143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700" y="1045595"/>
            <a:ext cx="10100613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9250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24593-C563-4E98-8145-8A5122D6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1EF8B-968B-4827-AAB6-9929B51BB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57839-5E91-42B5-82BC-7E23E761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2174-52F4-4E18-AB2E-78005029C0DD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3EBE8-70BE-4933-821D-59F0E64F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Conference, October 12th,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98C14-9DA1-4F13-B356-89102EA7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44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2000" cy="65516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389188"/>
            <a:ext cx="12192000" cy="8128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300" b="1" kern="1200" dirty="0" smtClean="0">
                <a:solidFill>
                  <a:schemeClr val="accent5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sz="33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449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ERE Black Slide I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78249" y="3994059"/>
            <a:ext cx="12192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09600" y="1066800"/>
            <a:ext cx="11277600" cy="50292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820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6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2D5B4-6145-E648-892A-D042664C77A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6928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42693-158A-4F84-BF60-C237A92F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13516-1D85-4FA8-8775-E28AB1FF7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EACEF-EDD6-4B50-9692-5DB1B1C7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F34A-B85F-418E-847A-3C870E58BE37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C79DC-FD5B-4B8B-BA8F-0CBDEE60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Conference, October 12th,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568AD-B796-4571-8232-5F2DB7C9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5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44659-06F5-4CB4-A638-A7ECBE5B0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17F4D-35B5-486B-8A6E-D391F14FA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55B70-BE7A-4291-81DD-DF91394DC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3F5DD-0022-4E24-800C-D18CB860E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2CCA9-4CEC-4938-B5B3-5338309C38FC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34653-2BA8-4460-9A9C-100C3E62F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Conference, October 12th, 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FFCD1-96F7-43E7-9C1C-F5EE8C22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2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6CCF6-B554-40FE-971B-97434975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F95F3-79BF-44A2-BAC8-23580E7E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15E01-3CFF-498F-BB3A-DE504BB84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1ABAE-6B2A-4160-9276-95255EE4DF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F6FC3-A71D-4FB3-AB2E-892651DEE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BAADD-4261-4633-B592-4E10BBD62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963C-C66B-456B-887D-4C693C4E77E0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614A9B-7298-46CE-BD66-776823FD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Conference, October 12th, 2021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3ED20-2DCD-4249-9895-32142788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84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B3AA-40CF-4349-B978-0A454295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EE7F2-AC4B-4DCE-B978-12D1BF673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91DF-15EF-403D-B2EF-8FC860F9EE57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6C82F-A792-4BBE-B429-B0D334ED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Conference, October 12th,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01433-3389-4261-99AE-434D4F0F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6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B8933-FB61-4A51-9DCC-1B36C489F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D949-DF48-45EC-9068-0FCBAACAAA68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2304B-DB5B-416C-8836-7F381B95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Conference, October 12th,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7912-EC1B-4460-86F9-3BE37E2C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59C6-68CE-4F18-A8E2-FFD5E04C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018B3-17B5-4254-9ACF-9DF1FB6F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3F9A0-DE5F-4686-B61E-B965496B7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BAF1F-F3E5-49F5-AA8E-F867E1EE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1BB0-BE0C-4B5D-895B-D0CBB0C0169F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890A9-6A81-4652-A56A-F54C750F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Strengthen and Sustain: Building Resilient Communities Conference, October 12th, 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AF425-CF26-462A-ABBC-ADE33443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1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E6DF7-0671-463B-B71E-A3B00C99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C40307-305C-4EDE-A69C-CA428CDE7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34BD1-BD80-4B51-A7D2-CCA2ACC42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7ACCE-D860-4357-BFC3-0F022FEE4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FBAD-5251-4BC0-9BD6-69771EF04FF5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EAF18-6573-44EA-911D-8DA1E9E6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Strengthen and Sustain: Building Resilient Communities Conference, October 12th, 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B1DAE-696E-4511-8CC0-F45D8954C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0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B60A81-E90A-40F4-B3AB-E7411859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CC1C-D88A-4149-AD68-2D110FF7D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5C743-37CC-4108-BE94-DD7C60963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FA58-3B63-481A-BF66-E15185C70403}" type="datetime1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983C2-D678-499B-A972-3A0F46DFCF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Strengthen and Sustain: Building Resilient Communities Conference, October 12th,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6B633-752A-41E5-8E7C-595C62616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21467" y="6578601"/>
            <a:ext cx="9770533" cy="28416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 flipH="1">
            <a:off x="1" y="6578601"/>
            <a:ext cx="2434167" cy="284163"/>
          </a:xfrm>
          <a:prstGeom prst="rect">
            <a:avLst/>
          </a:prstGeom>
          <a:solidFill>
            <a:srgbClr val="3A90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80484" y="-38100"/>
            <a:ext cx="1163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11588752" y="6605588"/>
            <a:ext cx="603249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fld id="{7FBBFE84-202F-400A-B3EC-550E83855EBD}" type="slidenum">
              <a:rPr lang="en-US" altLang="en-US" sz="90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pPr algn="ctr" eaLnBrk="1" hangingPunct="1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en-US" sz="90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0" y="787401"/>
            <a:ext cx="12192000" cy="28575"/>
          </a:xfrm>
          <a:prstGeom prst="rect">
            <a:avLst/>
          </a:prstGeom>
          <a:solidFill>
            <a:schemeClr val="accent5"/>
          </a:solidFill>
          <a:ln>
            <a:solidFill>
              <a:srgbClr val="3A901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68" y="6596064"/>
            <a:ext cx="6593417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 dirty="0">
                <a:solidFill>
                  <a:schemeClr val="bg1"/>
                </a:solidFill>
                <a:latin typeface="+mj-lt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80484" y="104775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65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300" b="1" kern="1200" dirty="0">
          <a:solidFill>
            <a:srgbClr val="007934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7.jpeg"/><Relationship Id="rId10" Type="http://schemas.microsoft.com/office/2007/relationships/diagramDrawing" Target="../diagrams/drawing5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gov/eere/wap/articles/weatherization-memorandum-084-wap-sustainable-energy-resources-consumers-serc" TargetMode="External"/><Relationship Id="rId7" Type="http://schemas.openxmlformats.org/officeDocument/2006/relationships/hyperlink" Target="https://eere-exchange.energy.gov/Default.aspx#FoaIda8517993-30b2-4a7e-8266-c1b5e5614fd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ergy.gov/sites/default/files/2022-02/serc_cspp_proposal-overview-presentation-updated.pdf" TargetMode="External"/><Relationship Id="rId5" Type="http://schemas.openxmlformats.org/officeDocument/2006/relationships/hyperlink" Target="https://www.energy.gov/eere/wap/articles/weatherization-memorandum-085-wap-community-scale-pilot-project-cspp-grant" TargetMode="External"/><Relationship Id="rId4" Type="http://schemas.openxmlformats.org/officeDocument/2006/relationships/hyperlink" Target="https://www.energy.gov/node/481592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251" y="1077703"/>
            <a:ext cx="7384176" cy="219269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dirty="0">
                <a:solidFill>
                  <a:srgbClr val="555555"/>
                </a:solidFill>
                <a:latin typeface="Palatino Linotype" panose="02040502050505030304" pitchFamily="18" charset="0"/>
              </a:rPr>
              <a:t>The Current and Future Landscape of Weatherization</a:t>
            </a:r>
            <a:br>
              <a:rPr lang="en-US" sz="4000" dirty="0">
                <a:solidFill>
                  <a:srgbClr val="555555"/>
                </a:solidFill>
                <a:latin typeface="Palatino Linotype" panose="02040502050505030304" pitchFamily="18" charset="0"/>
              </a:rPr>
            </a:br>
            <a:endParaRPr lang="en-US" sz="4000" dirty="0">
              <a:solidFill>
                <a:srgbClr val="555555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2251" y="3620298"/>
            <a:ext cx="3750937" cy="102149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555555"/>
                </a:solidFill>
              </a:rPr>
              <a:t>Andrea Schroer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555555"/>
                </a:solidFill>
              </a:rPr>
              <a:t>Weatherization Director NASCSP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5C5A30C-A3F7-45A4-9E8C-A1E090B37A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6000"/>
                    </a14:imgEffect>
                  </a14:imgLayer>
                </a14:imgProps>
              </a:ext>
            </a:extLst>
          </a:blip>
          <a:srcRect t="12045" r="5753" b="25745"/>
          <a:stretch/>
        </p:blipFill>
        <p:spPr>
          <a:xfrm>
            <a:off x="6292983" y="2752534"/>
            <a:ext cx="5737505" cy="3868811"/>
          </a:xfrm>
          <a:prstGeom prst="rect">
            <a:avLst/>
          </a:prstGeom>
        </p:spPr>
      </p:pic>
      <p:sp>
        <p:nvSpPr>
          <p:cNvPr id="10" name="Teardrop 9">
            <a:extLst>
              <a:ext uri="{FF2B5EF4-FFF2-40B4-BE49-F238E27FC236}">
                <a16:creationId xmlns:a16="http://schemas.microsoft.com/office/drawing/2014/main" id="{4CA38115-6AD0-4A9D-A2F2-78AD862D1EFD}"/>
              </a:ext>
            </a:extLst>
          </p:cNvPr>
          <p:cNvSpPr/>
          <p:nvPr/>
        </p:nvSpPr>
        <p:spPr>
          <a:xfrm>
            <a:off x="10058400" y="0"/>
            <a:ext cx="2133600" cy="2052735"/>
          </a:xfrm>
          <a:prstGeom prst="teardrop">
            <a:avLst/>
          </a:prstGeom>
          <a:solidFill>
            <a:srgbClr val="3385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5BDF72A8-1986-4D90-978F-A48CF3C917F7}"/>
              </a:ext>
            </a:extLst>
          </p:cNvPr>
          <p:cNvSpPr/>
          <p:nvPr/>
        </p:nvSpPr>
        <p:spPr>
          <a:xfrm rot="10800000">
            <a:off x="-20247" y="5812994"/>
            <a:ext cx="1073021" cy="1045005"/>
          </a:xfrm>
          <a:prstGeom prst="teardrop">
            <a:avLst/>
          </a:prstGeom>
          <a:solidFill>
            <a:srgbClr val="63365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EC1BDC-1043-4DF4-8484-EBD5CE1CD74E}"/>
              </a:ext>
            </a:extLst>
          </p:cNvPr>
          <p:cNvCxnSpPr/>
          <p:nvPr/>
        </p:nvCxnSpPr>
        <p:spPr>
          <a:xfrm>
            <a:off x="251927" y="270588"/>
            <a:ext cx="9806473" cy="0"/>
          </a:xfrm>
          <a:prstGeom prst="line">
            <a:avLst/>
          </a:prstGeom>
          <a:ln>
            <a:solidFill>
              <a:srgbClr val="7CC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7B58A36-A091-4545-B3EE-1060C43E8308}"/>
              </a:ext>
            </a:extLst>
          </p:cNvPr>
          <p:cNvCxnSpPr>
            <a:cxnSpLocks/>
          </p:cNvCxnSpPr>
          <p:nvPr/>
        </p:nvCxnSpPr>
        <p:spPr>
          <a:xfrm>
            <a:off x="242596" y="251927"/>
            <a:ext cx="9331" cy="5442310"/>
          </a:xfrm>
          <a:prstGeom prst="line">
            <a:avLst/>
          </a:prstGeom>
          <a:ln>
            <a:solidFill>
              <a:srgbClr val="7CC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E2DA84-5EFB-4C8C-A21F-417CE3F448E5}"/>
              </a:ext>
            </a:extLst>
          </p:cNvPr>
          <p:cNvCxnSpPr/>
          <p:nvPr/>
        </p:nvCxnSpPr>
        <p:spPr>
          <a:xfrm>
            <a:off x="1221577" y="6531417"/>
            <a:ext cx="5370381" cy="0"/>
          </a:xfrm>
          <a:prstGeom prst="line">
            <a:avLst/>
          </a:prstGeom>
          <a:ln>
            <a:solidFill>
              <a:srgbClr val="63365F">
                <a:alpha val="9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BA5FEE-BA71-497F-A1FC-1FBD6FD9B9F3}"/>
              </a:ext>
            </a:extLst>
          </p:cNvPr>
          <p:cNvCxnSpPr/>
          <p:nvPr/>
        </p:nvCxnSpPr>
        <p:spPr>
          <a:xfrm>
            <a:off x="11943184" y="2052735"/>
            <a:ext cx="0" cy="4478682"/>
          </a:xfrm>
          <a:prstGeom prst="line">
            <a:avLst/>
          </a:prstGeom>
          <a:ln>
            <a:solidFill>
              <a:srgbClr val="63365F">
                <a:alpha val="9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0C16F0-0EB0-436A-8654-B8DCE71EFB7A}"/>
              </a:ext>
            </a:extLst>
          </p:cNvPr>
          <p:cNvCxnSpPr/>
          <p:nvPr/>
        </p:nvCxnSpPr>
        <p:spPr>
          <a:xfrm>
            <a:off x="1221577" y="3411415"/>
            <a:ext cx="41023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A9F8-3A68-4800-B002-C8A9F23D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120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555555"/>
                </a:solidFill>
                <a:latin typeface="Palatino Linotype" panose="02040502050505030304" pitchFamily="18" charset="0"/>
              </a:rPr>
              <a:t>LIHEAP Delivers </a:t>
            </a:r>
            <a:r>
              <a:rPr lang="en-US" sz="3600" b="1" dirty="0">
                <a:latin typeface="Palatino Linotype" panose="02040502050505030304" pitchFamily="18" charset="0"/>
              </a:rPr>
              <a:t>Flexibility</a:t>
            </a:r>
            <a:r>
              <a:rPr lang="en-US" sz="3600" b="1" dirty="0">
                <a:solidFill>
                  <a:srgbClr val="555555"/>
                </a:solidFill>
                <a:latin typeface="Palatino Linotype" panose="02040502050505030304" pitchFamily="18" charset="0"/>
              </a:rPr>
              <a:t> in WAP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B6A23C-B54B-4873-8AC0-92D2D60F9101}"/>
              </a:ext>
            </a:extLst>
          </p:cNvPr>
          <p:cNvCxnSpPr/>
          <p:nvPr/>
        </p:nvCxnSpPr>
        <p:spPr>
          <a:xfrm>
            <a:off x="242596" y="251927"/>
            <a:ext cx="9806473" cy="0"/>
          </a:xfrm>
          <a:prstGeom prst="line">
            <a:avLst/>
          </a:prstGeom>
          <a:ln w="12700">
            <a:solidFill>
              <a:srgbClr val="7CC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481F3A-B40A-4CC9-88B1-6447E260C6EC}"/>
              </a:ext>
            </a:extLst>
          </p:cNvPr>
          <p:cNvCxnSpPr>
            <a:cxnSpLocks/>
          </p:cNvCxnSpPr>
          <p:nvPr/>
        </p:nvCxnSpPr>
        <p:spPr>
          <a:xfrm>
            <a:off x="242596" y="251927"/>
            <a:ext cx="9331" cy="5442310"/>
          </a:xfrm>
          <a:prstGeom prst="line">
            <a:avLst/>
          </a:prstGeom>
          <a:ln w="12700">
            <a:solidFill>
              <a:srgbClr val="7CC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ardrop 7">
            <a:extLst>
              <a:ext uri="{FF2B5EF4-FFF2-40B4-BE49-F238E27FC236}">
                <a16:creationId xmlns:a16="http://schemas.microsoft.com/office/drawing/2014/main" id="{97D25501-AC47-4BDD-9B0B-FB384C8EF61C}"/>
              </a:ext>
            </a:extLst>
          </p:cNvPr>
          <p:cNvSpPr/>
          <p:nvPr/>
        </p:nvSpPr>
        <p:spPr>
          <a:xfrm>
            <a:off x="10058400" y="0"/>
            <a:ext cx="2133600" cy="2052735"/>
          </a:xfrm>
          <a:prstGeom prst="teardrop">
            <a:avLst/>
          </a:prstGeom>
          <a:solidFill>
            <a:srgbClr val="3385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EC8BC0-BBA0-43B0-BAEF-C12944DFE2B0}"/>
              </a:ext>
            </a:extLst>
          </p:cNvPr>
          <p:cNvCxnSpPr/>
          <p:nvPr/>
        </p:nvCxnSpPr>
        <p:spPr>
          <a:xfrm>
            <a:off x="11943184" y="2052735"/>
            <a:ext cx="0" cy="4478682"/>
          </a:xfrm>
          <a:prstGeom prst="line">
            <a:avLst/>
          </a:prstGeom>
          <a:ln w="12700">
            <a:solidFill>
              <a:srgbClr val="63365F">
                <a:alpha val="9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>
            <a:extLst>
              <a:ext uri="{FF2B5EF4-FFF2-40B4-BE49-F238E27FC236}">
                <a16:creationId xmlns:a16="http://schemas.microsoft.com/office/drawing/2014/main" id="{ADBB4CBB-410E-41DB-94AD-23A2A93D22FB}"/>
              </a:ext>
            </a:extLst>
          </p:cNvPr>
          <p:cNvSpPr/>
          <p:nvPr/>
        </p:nvSpPr>
        <p:spPr>
          <a:xfrm rot="10800000">
            <a:off x="-20247" y="5812994"/>
            <a:ext cx="1073021" cy="1045005"/>
          </a:xfrm>
          <a:prstGeom prst="teardrop">
            <a:avLst/>
          </a:prstGeom>
          <a:solidFill>
            <a:srgbClr val="63365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5CD133A-6DC2-46CC-AEA9-99AA6397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B2B4B3-3A3A-4B8A-81A4-454E3D5F4D57}"/>
              </a:ext>
            </a:extLst>
          </p:cNvPr>
          <p:cNvSpPr txBox="1"/>
          <p:nvPr/>
        </p:nvSpPr>
        <p:spPr>
          <a:xfrm>
            <a:off x="7441224" y="2784272"/>
            <a:ext cx="4111073" cy="2478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82B2D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According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2021 LIHEAP Plans,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82B2D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common exceptions include: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282B2D"/>
                </a:solidFill>
                <a:latin typeface="Source Sans Pro" panose="020B0503030403020204" pitchFamily="34" charset="0"/>
              </a:rPr>
              <a:t>Grantee’s using </a:t>
            </a:r>
            <a:r>
              <a:rPr lang="en-US" b="1" i="1" dirty="0">
                <a:solidFill>
                  <a:srgbClr val="282B2D"/>
                </a:solidFill>
                <a:latin typeface="Source Sans Pro" panose="020B0503030403020204" pitchFamily="34" charset="0"/>
              </a:rPr>
              <a:t>MOSTLY DOE </a:t>
            </a:r>
            <a:r>
              <a:rPr lang="en-US" dirty="0">
                <a:solidFill>
                  <a:srgbClr val="282B2D"/>
                </a:solidFill>
                <a:latin typeface="Source Sans Pro" panose="020B0503030403020204" pitchFamily="34" charset="0"/>
              </a:rPr>
              <a:t>Rules – (37)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82B2D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82B2D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82B2D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Average cost per unit (24 Grantees)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82B2D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SIR relief (20 Grantees)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82B2D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Re-weatherization date (13 Grantees)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BCC16A-4731-4C54-8CBC-08B7C1DD2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82" y="1656341"/>
            <a:ext cx="6191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1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eeform 1"/>
          <p:cNvSpPr>
            <a:spLocks noChangeArrowheads="1"/>
          </p:cNvSpPr>
          <p:nvPr/>
        </p:nvSpPr>
        <p:spPr bwMode="auto">
          <a:xfrm>
            <a:off x="3465121" y="1048680"/>
            <a:ext cx="868320" cy="1445760"/>
          </a:xfrm>
          <a:custGeom>
            <a:avLst/>
            <a:gdLst>
              <a:gd name="T0" fmla="*/ 2147483647 w 2907"/>
              <a:gd name="T1" fmla="*/ 2147483647 h 4836"/>
              <a:gd name="T2" fmla="*/ 2147483647 w 2907"/>
              <a:gd name="T3" fmla="*/ 2147483647 h 4836"/>
              <a:gd name="T4" fmla="*/ 2106689879 w 2907"/>
              <a:gd name="T5" fmla="*/ 2147483647 h 4836"/>
              <a:gd name="T6" fmla="*/ 0 w 2907"/>
              <a:gd name="T7" fmla="*/ 2147483647 h 4836"/>
              <a:gd name="T8" fmla="*/ 2147483647 w 2907"/>
              <a:gd name="T9" fmla="*/ 2147483647 h 4836"/>
              <a:gd name="T10" fmla="*/ 2147483647 w 2907"/>
              <a:gd name="T11" fmla="*/ 2147483647 h 4836"/>
              <a:gd name="T12" fmla="*/ 2147483647 w 2907"/>
              <a:gd name="T13" fmla="*/ 2147483647 h 4836"/>
              <a:gd name="T14" fmla="*/ 2147483647 w 2907"/>
              <a:gd name="T15" fmla="*/ 2147483647 h 4836"/>
              <a:gd name="T16" fmla="*/ 2147483647 w 2907"/>
              <a:gd name="T17" fmla="*/ 2147483647 h 4836"/>
              <a:gd name="T18" fmla="*/ 2147483647 w 2907"/>
              <a:gd name="T19" fmla="*/ 2147483647 h 4836"/>
              <a:gd name="T20" fmla="*/ 2147483647 w 2907"/>
              <a:gd name="T21" fmla="*/ 2147483647 h 4836"/>
              <a:gd name="T22" fmla="*/ 2147483647 w 2907"/>
              <a:gd name="T23" fmla="*/ 2147483647 h 4836"/>
              <a:gd name="T24" fmla="*/ 2147483647 w 2907"/>
              <a:gd name="T25" fmla="*/ 2147483647 h 4836"/>
              <a:gd name="T26" fmla="*/ 2147483647 w 2907"/>
              <a:gd name="T27" fmla="*/ 2147483647 h 4836"/>
              <a:gd name="T28" fmla="*/ 2147483647 w 2907"/>
              <a:gd name="T29" fmla="*/ 2147483647 h 4836"/>
              <a:gd name="T30" fmla="*/ 2147483647 w 2907"/>
              <a:gd name="T31" fmla="*/ 2147483647 h 4836"/>
              <a:gd name="T32" fmla="*/ 2147483647 w 2907"/>
              <a:gd name="T33" fmla="*/ 2147483647 h 4836"/>
              <a:gd name="T34" fmla="*/ 2147483647 w 2907"/>
              <a:gd name="T35" fmla="*/ 2147483647 h 4836"/>
              <a:gd name="T36" fmla="*/ 2147483647 w 2907"/>
              <a:gd name="T37" fmla="*/ 2147483647 h 4836"/>
              <a:gd name="T38" fmla="*/ 2147483647 w 2907"/>
              <a:gd name="T39" fmla="*/ 2147483647 h 4836"/>
              <a:gd name="T40" fmla="*/ 2147483647 w 2907"/>
              <a:gd name="T41" fmla="*/ 2147483647 h 4836"/>
              <a:gd name="T42" fmla="*/ 2147483647 w 2907"/>
              <a:gd name="T43" fmla="*/ 2147483647 h 4836"/>
              <a:gd name="T44" fmla="*/ 2147483647 w 2907"/>
              <a:gd name="T45" fmla="*/ 2147483647 h 4836"/>
              <a:gd name="T46" fmla="*/ 2147483647 w 2907"/>
              <a:gd name="T47" fmla="*/ 2147483647 h 4836"/>
              <a:gd name="T48" fmla="*/ 2147483647 w 2907"/>
              <a:gd name="T49" fmla="*/ 2147483647 h 4836"/>
              <a:gd name="T50" fmla="*/ 2147483647 w 2907"/>
              <a:gd name="T51" fmla="*/ 2147483647 h 4836"/>
              <a:gd name="T52" fmla="*/ 2147483647 w 2907"/>
              <a:gd name="T53" fmla="*/ 2147483647 h 4836"/>
              <a:gd name="T54" fmla="*/ 2147483647 w 2907"/>
              <a:gd name="T55" fmla="*/ 2147483647 h 4836"/>
              <a:gd name="T56" fmla="*/ 2147483647 w 2907"/>
              <a:gd name="T57" fmla="*/ 2147483647 h 4836"/>
              <a:gd name="T58" fmla="*/ 2147483647 w 2907"/>
              <a:gd name="T59" fmla="*/ 2147483647 h 4836"/>
              <a:gd name="T60" fmla="*/ 2147483647 w 2907"/>
              <a:gd name="T61" fmla="*/ 2147483647 h 4836"/>
              <a:gd name="T62" fmla="*/ 2147483647 w 2907"/>
              <a:gd name="T63" fmla="*/ 2147483647 h 4836"/>
              <a:gd name="T64" fmla="*/ 2147483647 w 2907"/>
              <a:gd name="T65" fmla="*/ 2147483647 h 4836"/>
              <a:gd name="T66" fmla="*/ 2147483647 w 2907"/>
              <a:gd name="T67" fmla="*/ 2147483647 h 4836"/>
              <a:gd name="T68" fmla="*/ 2147483647 w 2907"/>
              <a:gd name="T69" fmla="*/ 2147483647 h 4836"/>
              <a:gd name="T70" fmla="*/ 2147483647 w 2907"/>
              <a:gd name="T71" fmla="*/ 2147483647 h 4836"/>
              <a:gd name="T72" fmla="*/ 2147483647 w 2907"/>
              <a:gd name="T73" fmla="*/ 2147483647 h 4836"/>
              <a:gd name="T74" fmla="*/ 2147483647 w 2907"/>
              <a:gd name="T75" fmla="*/ 2147483647 h 4836"/>
              <a:gd name="T76" fmla="*/ 2147483647 w 2907"/>
              <a:gd name="T77" fmla="*/ 2147483647 h 4836"/>
              <a:gd name="T78" fmla="*/ 2147483647 w 2907"/>
              <a:gd name="T79" fmla="*/ 2147483647 h 4836"/>
              <a:gd name="T80" fmla="*/ 2147483647 w 2907"/>
              <a:gd name="T81" fmla="*/ 2147483647 h 4836"/>
              <a:gd name="T82" fmla="*/ 2147483647 w 2907"/>
              <a:gd name="T83" fmla="*/ 2147483647 h 4836"/>
              <a:gd name="T84" fmla="*/ 2147483647 w 2907"/>
              <a:gd name="T85" fmla="*/ 0 h 4836"/>
              <a:gd name="T86" fmla="*/ 2147483647 w 2907"/>
              <a:gd name="T87" fmla="*/ 2147483647 h 4836"/>
              <a:gd name="T88" fmla="*/ 2147483647 w 2907"/>
              <a:gd name="T89" fmla="*/ 2147483647 h 4836"/>
              <a:gd name="T90" fmla="*/ 2147483647 w 2907"/>
              <a:gd name="T91" fmla="*/ 2147483647 h 4836"/>
              <a:gd name="T92" fmla="*/ 2147483647 w 2907"/>
              <a:gd name="T93" fmla="*/ 2147483647 h 4836"/>
              <a:gd name="T94" fmla="*/ 2147483647 w 2907"/>
              <a:gd name="T95" fmla="*/ 2147483647 h 4836"/>
              <a:gd name="T96" fmla="*/ 2147483647 w 2907"/>
              <a:gd name="T97" fmla="*/ 2147483647 h 4836"/>
              <a:gd name="T98" fmla="*/ 2147483647 w 2907"/>
              <a:gd name="T99" fmla="*/ 2147483647 h 4836"/>
              <a:gd name="T100" fmla="*/ 2147483647 w 2907"/>
              <a:gd name="T101" fmla="*/ 2147483647 h 4836"/>
              <a:gd name="T102" fmla="*/ 2147483647 w 2907"/>
              <a:gd name="T103" fmla="*/ 2147483647 h 4836"/>
              <a:gd name="T104" fmla="*/ 2147483647 w 2907"/>
              <a:gd name="T105" fmla="*/ 2147483647 h 4836"/>
              <a:gd name="T106" fmla="*/ 2147483647 w 2907"/>
              <a:gd name="T107" fmla="*/ 2147483647 h 4836"/>
              <a:gd name="T108" fmla="*/ 2147483647 w 2907"/>
              <a:gd name="T109" fmla="*/ 2147483647 h 4836"/>
              <a:gd name="T110" fmla="*/ 2147483647 w 2907"/>
              <a:gd name="T111" fmla="*/ 2147483647 h 48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907" h="4836">
                <a:moveTo>
                  <a:pt x="267" y="3114"/>
                </a:moveTo>
                <a:lnTo>
                  <a:pt x="267" y="3114"/>
                </a:lnTo>
                <a:cubicBezTo>
                  <a:pt x="237" y="3174"/>
                  <a:pt x="237" y="3203"/>
                  <a:pt x="207" y="3233"/>
                </a:cubicBezTo>
                <a:cubicBezTo>
                  <a:pt x="207" y="3263"/>
                  <a:pt x="207" y="3293"/>
                  <a:pt x="207" y="3352"/>
                </a:cubicBezTo>
                <a:cubicBezTo>
                  <a:pt x="178" y="3441"/>
                  <a:pt x="148" y="3559"/>
                  <a:pt x="148" y="3619"/>
                </a:cubicBezTo>
                <a:cubicBezTo>
                  <a:pt x="148" y="3678"/>
                  <a:pt x="88" y="3826"/>
                  <a:pt x="59" y="3945"/>
                </a:cubicBezTo>
                <a:cubicBezTo>
                  <a:pt x="59" y="4005"/>
                  <a:pt x="59" y="4034"/>
                  <a:pt x="59" y="4063"/>
                </a:cubicBezTo>
                <a:cubicBezTo>
                  <a:pt x="30" y="4123"/>
                  <a:pt x="0" y="4301"/>
                  <a:pt x="0" y="4301"/>
                </a:cubicBezTo>
                <a:cubicBezTo>
                  <a:pt x="0" y="4301"/>
                  <a:pt x="889" y="4509"/>
                  <a:pt x="1335" y="4598"/>
                </a:cubicBezTo>
                <a:cubicBezTo>
                  <a:pt x="1780" y="4687"/>
                  <a:pt x="2640" y="4835"/>
                  <a:pt x="2640" y="4835"/>
                </a:cubicBezTo>
                <a:cubicBezTo>
                  <a:pt x="2669" y="4835"/>
                  <a:pt x="2669" y="4806"/>
                  <a:pt x="2669" y="4806"/>
                </a:cubicBezTo>
                <a:cubicBezTo>
                  <a:pt x="2906" y="3263"/>
                  <a:pt x="2906" y="3263"/>
                  <a:pt x="2906" y="3263"/>
                </a:cubicBezTo>
                <a:cubicBezTo>
                  <a:pt x="2877" y="3263"/>
                  <a:pt x="2877" y="3233"/>
                  <a:pt x="2848" y="3203"/>
                </a:cubicBezTo>
                <a:cubicBezTo>
                  <a:pt x="2848" y="3174"/>
                  <a:pt x="2817" y="3114"/>
                  <a:pt x="2817" y="3114"/>
                </a:cubicBezTo>
                <a:cubicBezTo>
                  <a:pt x="2788" y="3114"/>
                  <a:pt x="2788" y="3114"/>
                  <a:pt x="2758" y="3174"/>
                </a:cubicBezTo>
                <a:cubicBezTo>
                  <a:pt x="2758" y="3174"/>
                  <a:pt x="2758" y="3174"/>
                  <a:pt x="2758" y="3203"/>
                </a:cubicBezTo>
                <a:cubicBezTo>
                  <a:pt x="2729" y="3233"/>
                  <a:pt x="2669" y="3203"/>
                  <a:pt x="2669" y="3203"/>
                </a:cubicBezTo>
                <a:lnTo>
                  <a:pt x="2640" y="3203"/>
                </a:lnTo>
                <a:cubicBezTo>
                  <a:pt x="2640" y="3203"/>
                  <a:pt x="2521" y="3203"/>
                  <a:pt x="2492" y="3203"/>
                </a:cubicBezTo>
                <a:cubicBezTo>
                  <a:pt x="2461" y="3203"/>
                  <a:pt x="2461" y="3174"/>
                  <a:pt x="2432" y="3174"/>
                </a:cubicBezTo>
                <a:cubicBezTo>
                  <a:pt x="2432" y="3174"/>
                  <a:pt x="2432" y="3145"/>
                  <a:pt x="2402" y="3145"/>
                </a:cubicBezTo>
                <a:cubicBezTo>
                  <a:pt x="2402" y="3145"/>
                  <a:pt x="2402" y="3145"/>
                  <a:pt x="2402" y="3174"/>
                </a:cubicBezTo>
                <a:lnTo>
                  <a:pt x="2373" y="3174"/>
                </a:lnTo>
                <a:cubicBezTo>
                  <a:pt x="2373" y="3203"/>
                  <a:pt x="2343" y="3203"/>
                  <a:pt x="2313" y="3203"/>
                </a:cubicBezTo>
                <a:cubicBezTo>
                  <a:pt x="2284" y="3203"/>
                  <a:pt x="2284" y="3174"/>
                  <a:pt x="2254" y="3174"/>
                </a:cubicBezTo>
                <a:cubicBezTo>
                  <a:pt x="2224" y="3174"/>
                  <a:pt x="2224" y="3174"/>
                  <a:pt x="2224" y="3174"/>
                </a:cubicBezTo>
                <a:cubicBezTo>
                  <a:pt x="2195" y="3174"/>
                  <a:pt x="2195" y="3174"/>
                  <a:pt x="2195" y="3174"/>
                </a:cubicBezTo>
                <a:cubicBezTo>
                  <a:pt x="2195" y="3174"/>
                  <a:pt x="2165" y="3174"/>
                  <a:pt x="2165" y="3203"/>
                </a:cubicBezTo>
                <a:lnTo>
                  <a:pt x="2136" y="3233"/>
                </a:lnTo>
                <a:cubicBezTo>
                  <a:pt x="2076" y="3233"/>
                  <a:pt x="2076" y="3174"/>
                  <a:pt x="2076" y="3145"/>
                </a:cubicBezTo>
                <a:cubicBezTo>
                  <a:pt x="2076" y="3145"/>
                  <a:pt x="2076" y="3114"/>
                  <a:pt x="2046" y="3114"/>
                </a:cubicBezTo>
                <a:cubicBezTo>
                  <a:pt x="2046" y="3085"/>
                  <a:pt x="2046" y="3026"/>
                  <a:pt x="2046" y="2996"/>
                </a:cubicBezTo>
                <a:cubicBezTo>
                  <a:pt x="2046" y="2937"/>
                  <a:pt x="1987" y="2937"/>
                  <a:pt x="1957" y="2907"/>
                </a:cubicBezTo>
                <a:cubicBezTo>
                  <a:pt x="1928" y="2907"/>
                  <a:pt x="1928" y="2907"/>
                  <a:pt x="1928" y="2907"/>
                </a:cubicBezTo>
                <a:cubicBezTo>
                  <a:pt x="1898" y="2877"/>
                  <a:pt x="1898" y="2848"/>
                  <a:pt x="1898" y="2789"/>
                </a:cubicBezTo>
                <a:cubicBezTo>
                  <a:pt x="1928" y="2789"/>
                  <a:pt x="1928" y="2758"/>
                  <a:pt x="1928" y="2758"/>
                </a:cubicBezTo>
                <a:cubicBezTo>
                  <a:pt x="1928" y="2729"/>
                  <a:pt x="1898" y="2699"/>
                  <a:pt x="1868" y="2640"/>
                </a:cubicBezTo>
                <a:cubicBezTo>
                  <a:pt x="1839" y="2581"/>
                  <a:pt x="1839" y="2581"/>
                  <a:pt x="1839" y="2581"/>
                </a:cubicBezTo>
                <a:lnTo>
                  <a:pt x="1839" y="2551"/>
                </a:lnTo>
                <a:cubicBezTo>
                  <a:pt x="1839" y="2551"/>
                  <a:pt x="1839" y="2402"/>
                  <a:pt x="1839" y="2373"/>
                </a:cubicBezTo>
                <a:cubicBezTo>
                  <a:pt x="1839" y="2344"/>
                  <a:pt x="1809" y="2344"/>
                  <a:pt x="1809" y="2344"/>
                </a:cubicBezTo>
                <a:cubicBezTo>
                  <a:pt x="1780" y="2314"/>
                  <a:pt x="1780" y="2314"/>
                  <a:pt x="1780" y="2314"/>
                </a:cubicBezTo>
                <a:cubicBezTo>
                  <a:pt x="1780" y="2314"/>
                  <a:pt x="1780" y="2314"/>
                  <a:pt x="1780" y="2344"/>
                </a:cubicBezTo>
                <a:lnTo>
                  <a:pt x="1749" y="2344"/>
                </a:lnTo>
                <a:lnTo>
                  <a:pt x="1720" y="2344"/>
                </a:lnTo>
                <a:cubicBezTo>
                  <a:pt x="1720" y="2373"/>
                  <a:pt x="1661" y="2402"/>
                  <a:pt x="1661" y="2402"/>
                </a:cubicBezTo>
                <a:cubicBezTo>
                  <a:pt x="1661" y="2402"/>
                  <a:pt x="1661" y="2402"/>
                  <a:pt x="1631" y="2402"/>
                </a:cubicBezTo>
                <a:cubicBezTo>
                  <a:pt x="1631" y="2402"/>
                  <a:pt x="1631" y="2433"/>
                  <a:pt x="1601" y="2433"/>
                </a:cubicBezTo>
                <a:cubicBezTo>
                  <a:pt x="1572" y="2433"/>
                  <a:pt x="1572" y="2402"/>
                  <a:pt x="1572" y="2373"/>
                </a:cubicBezTo>
                <a:cubicBezTo>
                  <a:pt x="1542" y="2373"/>
                  <a:pt x="1542" y="2373"/>
                  <a:pt x="1542" y="2373"/>
                </a:cubicBezTo>
                <a:lnTo>
                  <a:pt x="1542" y="2344"/>
                </a:lnTo>
                <a:cubicBezTo>
                  <a:pt x="1542" y="2344"/>
                  <a:pt x="1512" y="2344"/>
                  <a:pt x="1512" y="2314"/>
                </a:cubicBezTo>
                <a:cubicBezTo>
                  <a:pt x="1512" y="2314"/>
                  <a:pt x="1512" y="2284"/>
                  <a:pt x="1512" y="2254"/>
                </a:cubicBezTo>
                <a:cubicBezTo>
                  <a:pt x="1542" y="2254"/>
                  <a:pt x="1542" y="2254"/>
                  <a:pt x="1542" y="2225"/>
                </a:cubicBezTo>
                <a:cubicBezTo>
                  <a:pt x="1512" y="2196"/>
                  <a:pt x="1572" y="2165"/>
                  <a:pt x="1572" y="2165"/>
                </a:cubicBezTo>
                <a:cubicBezTo>
                  <a:pt x="1601" y="2165"/>
                  <a:pt x="1601" y="2136"/>
                  <a:pt x="1601" y="2136"/>
                </a:cubicBezTo>
                <a:cubicBezTo>
                  <a:pt x="1601" y="2136"/>
                  <a:pt x="1601" y="2136"/>
                  <a:pt x="1601" y="1958"/>
                </a:cubicBezTo>
                <a:cubicBezTo>
                  <a:pt x="1601" y="1928"/>
                  <a:pt x="1631" y="1869"/>
                  <a:pt x="1661" y="1809"/>
                </a:cubicBezTo>
                <a:cubicBezTo>
                  <a:pt x="1691" y="1809"/>
                  <a:pt x="1691" y="1780"/>
                  <a:pt x="1691" y="1780"/>
                </a:cubicBezTo>
                <a:cubicBezTo>
                  <a:pt x="1720" y="1750"/>
                  <a:pt x="1720" y="1691"/>
                  <a:pt x="1720" y="1691"/>
                </a:cubicBezTo>
                <a:cubicBezTo>
                  <a:pt x="1720" y="1691"/>
                  <a:pt x="1720" y="1661"/>
                  <a:pt x="1691" y="1661"/>
                </a:cubicBezTo>
                <a:cubicBezTo>
                  <a:pt x="1691" y="1661"/>
                  <a:pt x="1691" y="1661"/>
                  <a:pt x="1661" y="1661"/>
                </a:cubicBezTo>
                <a:cubicBezTo>
                  <a:pt x="1601" y="1661"/>
                  <a:pt x="1601" y="1632"/>
                  <a:pt x="1572" y="1601"/>
                </a:cubicBezTo>
                <a:lnTo>
                  <a:pt x="1572" y="1572"/>
                </a:lnTo>
                <a:cubicBezTo>
                  <a:pt x="1542" y="1543"/>
                  <a:pt x="1512" y="1513"/>
                  <a:pt x="1512" y="1484"/>
                </a:cubicBezTo>
                <a:cubicBezTo>
                  <a:pt x="1512" y="1453"/>
                  <a:pt x="1483" y="1394"/>
                  <a:pt x="1453" y="1335"/>
                </a:cubicBezTo>
                <a:cubicBezTo>
                  <a:pt x="1424" y="1335"/>
                  <a:pt x="1424" y="1305"/>
                  <a:pt x="1424" y="1305"/>
                </a:cubicBezTo>
                <a:cubicBezTo>
                  <a:pt x="1364" y="1216"/>
                  <a:pt x="1305" y="1128"/>
                  <a:pt x="1275" y="1097"/>
                </a:cubicBezTo>
                <a:cubicBezTo>
                  <a:pt x="1245" y="1068"/>
                  <a:pt x="1245" y="1039"/>
                  <a:pt x="1275" y="979"/>
                </a:cubicBezTo>
                <a:lnTo>
                  <a:pt x="1275" y="949"/>
                </a:lnTo>
                <a:cubicBezTo>
                  <a:pt x="1275" y="890"/>
                  <a:pt x="1187" y="741"/>
                  <a:pt x="1187" y="741"/>
                </a:cubicBezTo>
                <a:cubicBezTo>
                  <a:pt x="1156" y="712"/>
                  <a:pt x="1187" y="683"/>
                  <a:pt x="1216" y="535"/>
                </a:cubicBezTo>
                <a:cubicBezTo>
                  <a:pt x="1216" y="504"/>
                  <a:pt x="1216" y="475"/>
                  <a:pt x="1216" y="475"/>
                </a:cubicBezTo>
                <a:cubicBezTo>
                  <a:pt x="1216" y="475"/>
                  <a:pt x="1216" y="445"/>
                  <a:pt x="1216" y="416"/>
                </a:cubicBezTo>
                <a:cubicBezTo>
                  <a:pt x="1245" y="356"/>
                  <a:pt x="1245" y="297"/>
                  <a:pt x="1275" y="208"/>
                </a:cubicBezTo>
                <a:cubicBezTo>
                  <a:pt x="1275" y="179"/>
                  <a:pt x="1275" y="89"/>
                  <a:pt x="1275" y="89"/>
                </a:cubicBezTo>
                <a:cubicBezTo>
                  <a:pt x="1275" y="89"/>
                  <a:pt x="1275" y="89"/>
                  <a:pt x="1275" y="60"/>
                </a:cubicBezTo>
                <a:cubicBezTo>
                  <a:pt x="949" y="0"/>
                  <a:pt x="949" y="0"/>
                  <a:pt x="949" y="0"/>
                </a:cubicBezTo>
                <a:lnTo>
                  <a:pt x="919" y="0"/>
                </a:lnTo>
                <a:cubicBezTo>
                  <a:pt x="919" y="0"/>
                  <a:pt x="860" y="208"/>
                  <a:pt x="860" y="237"/>
                </a:cubicBezTo>
                <a:cubicBezTo>
                  <a:pt x="860" y="267"/>
                  <a:pt x="831" y="386"/>
                  <a:pt x="800" y="535"/>
                </a:cubicBezTo>
                <a:cubicBezTo>
                  <a:pt x="771" y="741"/>
                  <a:pt x="712" y="979"/>
                  <a:pt x="712" y="1039"/>
                </a:cubicBezTo>
                <a:cubicBezTo>
                  <a:pt x="682" y="1097"/>
                  <a:pt x="682" y="1187"/>
                  <a:pt x="652" y="1246"/>
                </a:cubicBezTo>
                <a:cubicBezTo>
                  <a:pt x="623" y="1365"/>
                  <a:pt x="593" y="1453"/>
                  <a:pt x="593" y="1484"/>
                </a:cubicBezTo>
                <a:cubicBezTo>
                  <a:pt x="593" y="1513"/>
                  <a:pt x="593" y="1572"/>
                  <a:pt x="593" y="1601"/>
                </a:cubicBezTo>
                <a:cubicBezTo>
                  <a:pt x="593" y="1632"/>
                  <a:pt x="593" y="1691"/>
                  <a:pt x="593" y="1691"/>
                </a:cubicBezTo>
                <a:lnTo>
                  <a:pt x="593" y="1721"/>
                </a:lnTo>
                <a:cubicBezTo>
                  <a:pt x="593" y="1840"/>
                  <a:pt x="593" y="1840"/>
                  <a:pt x="593" y="1840"/>
                </a:cubicBezTo>
                <a:cubicBezTo>
                  <a:pt x="593" y="1840"/>
                  <a:pt x="593" y="1840"/>
                  <a:pt x="593" y="1869"/>
                </a:cubicBezTo>
                <a:cubicBezTo>
                  <a:pt x="593" y="1869"/>
                  <a:pt x="593" y="1898"/>
                  <a:pt x="593" y="1928"/>
                </a:cubicBezTo>
                <a:cubicBezTo>
                  <a:pt x="623" y="1958"/>
                  <a:pt x="623" y="1958"/>
                  <a:pt x="682" y="2017"/>
                </a:cubicBezTo>
                <a:cubicBezTo>
                  <a:pt x="712" y="2047"/>
                  <a:pt x="712" y="2165"/>
                  <a:pt x="712" y="2165"/>
                </a:cubicBezTo>
                <a:cubicBezTo>
                  <a:pt x="682" y="2165"/>
                  <a:pt x="682" y="2165"/>
                  <a:pt x="682" y="2196"/>
                </a:cubicBezTo>
                <a:cubicBezTo>
                  <a:pt x="474" y="2462"/>
                  <a:pt x="474" y="2462"/>
                  <a:pt x="474" y="2462"/>
                </a:cubicBezTo>
                <a:cubicBezTo>
                  <a:pt x="474" y="2492"/>
                  <a:pt x="474" y="2492"/>
                  <a:pt x="474" y="2492"/>
                </a:cubicBezTo>
                <a:cubicBezTo>
                  <a:pt x="474" y="2492"/>
                  <a:pt x="444" y="2551"/>
                  <a:pt x="415" y="2581"/>
                </a:cubicBezTo>
                <a:cubicBezTo>
                  <a:pt x="386" y="2610"/>
                  <a:pt x="237" y="2789"/>
                  <a:pt x="237" y="2789"/>
                </a:cubicBezTo>
                <a:cubicBezTo>
                  <a:pt x="237" y="2789"/>
                  <a:pt x="237" y="2789"/>
                  <a:pt x="237" y="2818"/>
                </a:cubicBezTo>
                <a:cubicBezTo>
                  <a:pt x="237" y="2818"/>
                  <a:pt x="237" y="2818"/>
                  <a:pt x="237" y="2848"/>
                </a:cubicBezTo>
                <a:lnTo>
                  <a:pt x="237" y="2877"/>
                </a:lnTo>
                <a:cubicBezTo>
                  <a:pt x="267" y="2907"/>
                  <a:pt x="356" y="2937"/>
                  <a:pt x="326" y="2996"/>
                </a:cubicBezTo>
                <a:cubicBezTo>
                  <a:pt x="326" y="3026"/>
                  <a:pt x="296" y="3055"/>
                  <a:pt x="267" y="311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62" name="Freeform 2"/>
          <p:cNvSpPr>
            <a:spLocks noChangeArrowheads="1"/>
          </p:cNvSpPr>
          <p:nvPr/>
        </p:nvSpPr>
        <p:spPr bwMode="auto">
          <a:xfrm>
            <a:off x="7507201" y="2626921"/>
            <a:ext cx="452160" cy="790560"/>
          </a:xfrm>
          <a:custGeom>
            <a:avLst/>
            <a:gdLst>
              <a:gd name="T0" fmla="*/ 2147483647 w 1513"/>
              <a:gd name="T1" fmla="*/ 2147483647 h 2641"/>
              <a:gd name="T2" fmla="*/ 2109893123 w 1513"/>
              <a:gd name="T3" fmla="*/ 2147483647 h 2641"/>
              <a:gd name="T4" fmla="*/ 2147483647 w 1513"/>
              <a:gd name="T5" fmla="*/ 2147483647 h 2641"/>
              <a:gd name="T6" fmla="*/ 2147483647 w 1513"/>
              <a:gd name="T7" fmla="*/ 2147483647 h 2641"/>
              <a:gd name="T8" fmla="*/ 2147483647 w 1513"/>
              <a:gd name="T9" fmla="*/ 2147483647 h 2641"/>
              <a:gd name="T10" fmla="*/ 2147483647 w 1513"/>
              <a:gd name="T11" fmla="*/ 2147483647 h 2641"/>
              <a:gd name="T12" fmla="*/ 2147483647 w 1513"/>
              <a:gd name="T13" fmla="*/ 2147483647 h 2641"/>
              <a:gd name="T14" fmla="*/ 2147483647 w 1513"/>
              <a:gd name="T15" fmla="*/ 2147483647 h 2641"/>
              <a:gd name="T16" fmla="*/ 2147483647 w 1513"/>
              <a:gd name="T17" fmla="*/ 2147483647 h 2641"/>
              <a:gd name="T18" fmla="*/ 2147483647 w 1513"/>
              <a:gd name="T19" fmla="*/ 2147483647 h 2641"/>
              <a:gd name="T20" fmla="*/ 2147483647 w 1513"/>
              <a:gd name="T21" fmla="*/ 2147483647 h 2641"/>
              <a:gd name="T22" fmla="*/ 2147483647 w 1513"/>
              <a:gd name="T23" fmla="*/ 2147483647 h 2641"/>
              <a:gd name="T24" fmla="*/ 2147483647 w 1513"/>
              <a:gd name="T25" fmla="*/ 2147483647 h 2641"/>
              <a:gd name="T26" fmla="*/ 2147483647 w 1513"/>
              <a:gd name="T27" fmla="*/ 2147483647 h 2641"/>
              <a:gd name="T28" fmla="*/ 2147483647 w 1513"/>
              <a:gd name="T29" fmla="*/ 2147483647 h 2641"/>
              <a:gd name="T30" fmla="*/ 2147483647 w 1513"/>
              <a:gd name="T31" fmla="*/ 2147483647 h 2641"/>
              <a:gd name="T32" fmla="*/ 2109893123 w 1513"/>
              <a:gd name="T33" fmla="*/ 2147483647 h 2641"/>
              <a:gd name="T34" fmla="*/ 0 w 1513"/>
              <a:gd name="T35" fmla="*/ 2147483647 h 2641"/>
              <a:gd name="T36" fmla="*/ 1072856574 w 1513"/>
              <a:gd name="T37" fmla="*/ 2147483647 h 2641"/>
              <a:gd name="T38" fmla="*/ 1072856574 w 1513"/>
              <a:gd name="T39" fmla="*/ 2147483647 h 2641"/>
              <a:gd name="T40" fmla="*/ 1072856574 w 1513"/>
              <a:gd name="T41" fmla="*/ 2147483647 h 2641"/>
              <a:gd name="T42" fmla="*/ 2109893123 w 1513"/>
              <a:gd name="T43" fmla="*/ 2147483647 h 2641"/>
              <a:gd name="T44" fmla="*/ 2109893123 w 1513"/>
              <a:gd name="T45" fmla="*/ 2147483647 h 2641"/>
              <a:gd name="T46" fmla="*/ 2147483647 w 1513"/>
              <a:gd name="T47" fmla="*/ 2147483647 h 2641"/>
              <a:gd name="T48" fmla="*/ 2147483647 w 1513"/>
              <a:gd name="T49" fmla="*/ 2147483647 h 2641"/>
              <a:gd name="T50" fmla="*/ 2147483647 w 1513"/>
              <a:gd name="T51" fmla="*/ 2147483647 h 2641"/>
              <a:gd name="T52" fmla="*/ 2147483647 w 1513"/>
              <a:gd name="T53" fmla="*/ 2147483647 h 2641"/>
              <a:gd name="T54" fmla="*/ 2147483647 w 1513"/>
              <a:gd name="T55" fmla="*/ 2147483647 h 2641"/>
              <a:gd name="T56" fmla="*/ 2147483647 w 1513"/>
              <a:gd name="T57" fmla="*/ 2147483647 h 2641"/>
              <a:gd name="T58" fmla="*/ 2147483647 w 1513"/>
              <a:gd name="T59" fmla="*/ 2147483647 h 2641"/>
              <a:gd name="T60" fmla="*/ 2147483647 w 1513"/>
              <a:gd name="T61" fmla="*/ 2147483647 h 2641"/>
              <a:gd name="T62" fmla="*/ 2147483647 w 1513"/>
              <a:gd name="T63" fmla="*/ 2147483647 h 2641"/>
              <a:gd name="T64" fmla="*/ 2147483647 w 1513"/>
              <a:gd name="T65" fmla="*/ 2147483647 h 2641"/>
              <a:gd name="T66" fmla="*/ 2147483647 w 1513"/>
              <a:gd name="T67" fmla="*/ 2147483647 h 2641"/>
              <a:gd name="T68" fmla="*/ 2147483647 w 1513"/>
              <a:gd name="T69" fmla="*/ 2147483647 h 2641"/>
              <a:gd name="T70" fmla="*/ 2147483647 w 1513"/>
              <a:gd name="T71" fmla="*/ 2147483647 h 2641"/>
              <a:gd name="T72" fmla="*/ 2147483647 w 1513"/>
              <a:gd name="T73" fmla="*/ 2147483647 h 2641"/>
              <a:gd name="T74" fmla="*/ 2147483647 w 1513"/>
              <a:gd name="T75" fmla="*/ 2147483647 h 2641"/>
              <a:gd name="T76" fmla="*/ 2147483647 w 1513"/>
              <a:gd name="T77" fmla="*/ 2147483647 h 2641"/>
              <a:gd name="T78" fmla="*/ 2147483647 w 1513"/>
              <a:gd name="T79" fmla="*/ 2147483647 h 2641"/>
              <a:gd name="T80" fmla="*/ 2147483647 w 1513"/>
              <a:gd name="T81" fmla="*/ 2147483647 h 2641"/>
              <a:gd name="T82" fmla="*/ 2147483647 w 1513"/>
              <a:gd name="T83" fmla="*/ 2147483647 h 2641"/>
              <a:gd name="T84" fmla="*/ 2147483647 w 1513"/>
              <a:gd name="T85" fmla="*/ 2147483647 h 2641"/>
              <a:gd name="T86" fmla="*/ 2147483647 w 1513"/>
              <a:gd name="T87" fmla="*/ 2147483647 h 2641"/>
              <a:gd name="T88" fmla="*/ 2147483647 w 1513"/>
              <a:gd name="T89" fmla="*/ 2147483647 h 2641"/>
              <a:gd name="T90" fmla="*/ 2147483647 w 1513"/>
              <a:gd name="T91" fmla="*/ 2147483647 h 2641"/>
              <a:gd name="T92" fmla="*/ 2147483647 w 1513"/>
              <a:gd name="T93" fmla="*/ 2147483647 h 2641"/>
              <a:gd name="T94" fmla="*/ 2147483647 w 1513"/>
              <a:gd name="T95" fmla="*/ 2147483647 h 2641"/>
              <a:gd name="T96" fmla="*/ 2147483647 w 1513"/>
              <a:gd name="T97" fmla="*/ 2147483647 h 2641"/>
              <a:gd name="T98" fmla="*/ 2147483647 w 1513"/>
              <a:gd name="T99" fmla="*/ 2147483647 h 2641"/>
              <a:gd name="T100" fmla="*/ 2147483647 w 1513"/>
              <a:gd name="T101" fmla="*/ 2147483647 h 2641"/>
              <a:gd name="T102" fmla="*/ 2147483647 w 1513"/>
              <a:gd name="T103" fmla="*/ 0 h 2641"/>
              <a:gd name="T104" fmla="*/ 2147483647 w 1513"/>
              <a:gd name="T105" fmla="*/ 0 h 2641"/>
              <a:gd name="T106" fmla="*/ 2147483647 w 1513"/>
              <a:gd name="T107" fmla="*/ 1078129796 h 2641"/>
              <a:gd name="T108" fmla="*/ 2147483647 w 1513"/>
              <a:gd name="T109" fmla="*/ 2120321933 h 2641"/>
              <a:gd name="T110" fmla="*/ 2147483647 w 1513"/>
              <a:gd name="T111" fmla="*/ 2120321933 h 2641"/>
              <a:gd name="T112" fmla="*/ 2147483647 w 1513"/>
              <a:gd name="T113" fmla="*/ 2147483647 h 26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3" h="2641">
                <a:moveTo>
                  <a:pt x="119" y="148"/>
                </a:moveTo>
                <a:lnTo>
                  <a:pt x="119" y="148"/>
                </a:lnTo>
                <a:cubicBezTo>
                  <a:pt x="119" y="148"/>
                  <a:pt x="119" y="148"/>
                  <a:pt x="88" y="148"/>
                </a:cubicBezTo>
                <a:cubicBezTo>
                  <a:pt x="88" y="119"/>
                  <a:pt x="88" y="119"/>
                  <a:pt x="88" y="119"/>
                </a:cubicBezTo>
                <a:lnTo>
                  <a:pt x="59" y="119"/>
                </a:lnTo>
                <a:cubicBezTo>
                  <a:pt x="59" y="119"/>
                  <a:pt x="59" y="178"/>
                  <a:pt x="59" y="207"/>
                </a:cubicBezTo>
                <a:cubicBezTo>
                  <a:pt x="59" y="267"/>
                  <a:pt x="88" y="267"/>
                  <a:pt x="88" y="267"/>
                </a:cubicBezTo>
                <a:cubicBezTo>
                  <a:pt x="88" y="296"/>
                  <a:pt x="88" y="296"/>
                  <a:pt x="88" y="326"/>
                </a:cubicBezTo>
                <a:cubicBezTo>
                  <a:pt x="88" y="356"/>
                  <a:pt x="88" y="356"/>
                  <a:pt x="88" y="385"/>
                </a:cubicBezTo>
                <a:cubicBezTo>
                  <a:pt x="88" y="385"/>
                  <a:pt x="88" y="415"/>
                  <a:pt x="88" y="475"/>
                </a:cubicBezTo>
                <a:cubicBezTo>
                  <a:pt x="88" y="504"/>
                  <a:pt x="88" y="534"/>
                  <a:pt x="88" y="534"/>
                </a:cubicBezTo>
                <a:cubicBezTo>
                  <a:pt x="119" y="563"/>
                  <a:pt x="119" y="563"/>
                  <a:pt x="119" y="623"/>
                </a:cubicBezTo>
                <a:cubicBezTo>
                  <a:pt x="119" y="682"/>
                  <a:pt x="119" y="712"/>
                  <a:pt x="119" y="741"/>
                </a:cubicBezTo>
                <a:cubicBezTo>
                  <a:pt x="119" y="771"/>
                  <a:pt x="119" y="771"/>
                  <a:pt x="119" y="800"/>
                </a:cubicBezTo>
                <a:cubicBezTo>
                  <a:pt x="119" y="831"/>
                  <a:pt x="119" y="831"/>
                  <a:pt x="119" y="831"/>
                </a:cubicBezTo>
                <a:cubicBezTo>
                  <a:pt x="119" y="860"/>
                  <a:pt x="119" y="889"/>
                  <a:pt x="148" y="949"/>
                </a:cubicBezTo>
                <a:cubicBezTo>
                  <a:pt x="178" y="1008"/>
                  <a:pt x="178" y="1038"/>
                  <a:pt x="148" y="1068"/>
                </a:cubicBezTo>
                <a:cubicBezTo>
                  <a:pt x="148" y="1068"/>
                  <a:pt x="148" y="1068"/>
                  <a:pt x="148" y="1097"/>
                </a:cubicBezTo>
                <a:cubicBezTo>
                  <a:pt x="148" y="1127"/>
                  <a:pt x="148" y="1187"/>
                  <a:pt x="178" y="1216"/>
                </a:cubicBezTo>
                <a:cubicBezTo>
                  <a:pt x="178" y="1245"/>
                  <a:pt x="178" y="1245"/>
                  <a:pt x="178" y="1275"/>
                </a:cubicBezTo>
                <a:cubicBezTo>
                  <a:pt x="178" y="1275"/>
                  <a:pt x="178" y="1275"/>
                  <a:pt x="178" y="1335"/>
                </a:cubicBezTo>
                <a:cubicBezTo>
                  <a:pt x="178" y="1393"/>
                  <a:pt x="178" y="1393"/>
                  <a:pt x="178" y="1393"/>
                </a:cubicBezTo>
                <a:cubicBezTo>
                  <a:pt x="178" y="1424"/>
                  <a:pt x="178" y="1424"/>
                  <a:pt x="178" y="1424"/>
                </a:cubicBezTo>
                <a:cubicBezTo>
                  <a:pt x="207" y="1453"/>
                  <a:pt x="207" y="1483"/>
                  <a:pt x="207" y="1542"/>
                </a:cubicBezTo>
                <a:cubicBezTo>
                  <a:pt x="207" y="1542"/>
                  <a:pt x="178" y="1572"/>
                  <a:pt x="178" y="1601"/>
                </a:cubicBezTo>
                <a:cubicBezTo>
                  <a:pt x="178" y="1631"/>
                  <a:pt x="178" y="1631"/>
                  <a:pt x="178" y="1661"/>
                </a:cubicBezTo>
                <a:cubicBezTo>
                  <a:pt x="178" y="1661"/>
                  <a:pt x="178" y="1661"/>
                  <a:pt x="178" y="1691"/>
                </a:cubicBezTo>
                <a:cubicBezTo>
                  <a:pt x="148" y="1720"/>
                  <a:pt x="148" y="1780"/>
                  <a:pt x="148" y="1780"/>
                </a:cubicBezTo>
                <a:lnTo>
                  <a:pt x="148" y="1809"/>
                </a:lnTo>
                <a:cubicBezTo>
                  <a:pt x="178" y="1809"/>
                  <a:pt x="178" y="1809"/>
                  <a:pt x="178" y="1809"/>
                </a:cubicBezTo>
                <a:cubicBezTo>
                  <a:pt x="207" y="1839"/>
                  <a:pt x="237" y="1839"/>
                  <a:pt x="237" y="1868"/>
                </a:cubicBezTo>
                <a:cubicBezTo>
                  <a:pt x="207" y="1868"/>
                  <a:pt x="207" y="1868"/>
                  <a:pt x="207" y="1897"/>
                </a:cubicBezTo>
                <a:cubicBezTo>
                  <a:pt x="237" y="1928"/>
                  <a:pt x="237" y="1928"/>
                  <a:pt x="237" y="1928"/>
                </a:cubicBezTo>
                <a:cubicBezTo>
                  <a:pt x="237" y="1957"/>
                  <a:pt x="237" y="1957"/>
                  <a:pt x="237" y="1957"/>
                </a:cubicBezTo>
                <a:cubicBezTo>
                  <a:pt x="237" y="1957"/>
                  <a:pt x="267" y="1987"/>
                  <a:pt x="237" y="1987"/>
                </a:cubicBezTo>
                <a:cubicBezTo>
                  <a:pt x="237" y="2017"/>
                  <a:pt x="207" y="2017"/>
                  <a:pt x="207" y="2017"/>
                </a:cubicBezTo>
                <a:cubicBezTo>
                  <a:pt x="207" y="2017"/>
                  <a:pt x="207" y="2046"/>
                  <a:pt x="178" y="2046"/>
                </a:cubicBezTo>
                <a:lnTo>
                  <a:pt x="207" y="2076"/>
                </a:lnTo>
                <a:lnTo>
                  <a:pt x="207" y="2105"/>
                </a:lnTo>
                <a:cubicBezTo>
                  <a:pt x="207" y="2136"/>
                  <a:pt x="207" y="2136"/>
                  <a:pt x="178" y="2165"/>
                </a:cubicBezTo>
                <a:cubicBezTo>
                  <a:pt x="148" y="2165"/>
                  <a:pt x="148" y="2165"/>
                  <a:pt x="148" y="2195"/>
                </a:cubicBezTo>
                <a:cubicBezTo>
                  <a:pt x="148" y="2224"/>
                  <a:pt x="148" y="2224"/>
                  <a:pt x="119" y="2284"/>
                </a:cubicBezTo>
                <a:cubicBezTo>
                  <a:pt x="119" y="2313"/>
                  <a:pt x="88" y="2313"/>
                  <a:pt x="88" y="2313"/>
                </a:cubicBezTo>
                <a:cubicBezTo>
                  <a:pt x="88" y="2343"/>
                  <a:pt x="59" y="2313"/>
                  <a:pt x="59" y="2313"/>
                </a:cubicBezTo>
                <a:cubicBezTo>
                  <a:pt x="59" y="2313"/>
                  <a:pt x="59" y="2343"/>
                  <a:pt x="59" y="2373"/>
                </a:cubicBezTo>
                <a:cubicBezTo>
                  <a:pt x="59" y="2402"/>
                  <a:pt x="30" y="2432"/>
                  <a:pt x="30" y="2432"/>
                </a:cubicBezTo>
                <a:cubicBezTo>
                  <a:pt x="30" y="2432"/>
                  <a:pt x="30" y="2432"/>
                  <a:pt x="0" y="2461"/>
                </a:cubicBezTo>
                <a:cubicBezTo>
                  <a:pt x="30" y="2461"/>
                  <a:pt x="30" y="2461"/>
                  <a:pt x="30" y="2461"/>
                </a:cubicBezTo>
                <a:cubicBezTo>
                  <a:pt x="30" y="2492"/>
                  <a:pt x="30" y="2492"/>
                  <a:pt x="30" y="2492"/>
                </a:cubicBezTo>
                <a:cubicBezTo>
                  <a:pt x="30" y="2492"/>
                  <a:pt x="30" y="2550"/>
                  <a:pt x="30" y="2580"/>
                </a:cubicBezTo>
                <a:cubicBezTo>
                  <a:pt x="0" y="2580"/>
                  <a:pt x="0" y="2580"/>
                  <a:pt x="0" y="2580"/>
                </a:cubicBezTo>
                <a:lnTo>
                  <a:pt x="30" y="2580"/>
                </a:lnTo>
                <a:cubicBezTo>
                  <a:pt x="30" y="2610"/>
                  <a:pt x="30" y="2610"/>
                  <a:pt x="30" y="2610"/>
                </a:cubicBezTo>
                <a:cubicBezTo>
                  <a:pt x="30" y="2610"/>
                  <a:pt x="30" y="2640"/>
                  <a:pt x="59" y="2640"/>
                </a:cubicBezTo>
                <a:cubicBezTo>
                  <a:pt x="59" y="2640"/>
                  <a:pt x="59" y="2640"/>
                  <a:pt x="59" y="2610"/>
                </a:cubicBezTo>
                <a:cubicBezTo>
                  <a:pt x="59" y="2610"/>
                  <a:pt x="59" y="2610"/>
                  <a:pt x="59" y="2580"/>
                </a:cubicBezTo>
                <a:cubicBezTo>
                  <a:pt x="59" y="2580"/>
                  <a:pt x="59" y="2580"/>
                  <a:pt x="59" y="2550"/>
                </a:cubicBezTo>
                <a:lnTo>
                  <a:pt x="88" y="2550"/>
                </a:lnTo>
                <a:cubicBezTo>
                  <a:pt x="119" y="2550"/>
                  <a:pt x="119" y="2550"/>
                  <a:pt x="119" y="2550"/>
                </a:cubicBezTo>
                <a:cubicBezTo>
                  <a:pt x="148" y="2580"/>
                  <a:pt x="178" y="2580"/>
                  <a:pt x="207" y="2550"/>
                </a:cubicBezTo>
                <a:cubicBezTo>
                  <a:pt x="207" y="2550"/>
                  <a:pt x="207" y="2550"/>
                  <a:pt x="237" y="2550"/>
                </a:cubicBezTo>
                <a:cubicBezTo>
                  <a:pt x="237" y="2521"/>
                  <a:pt x="237" y="2521"/>
                  <a:pt x="267" y="2521"/>
                </a:cubicBezTo>
                <a:cubicBezTo>
                  <a:pt x="296" y="2492"/>
                  <a:pt x="296" y="2492"/>
                  <a:pt x="326" y="2521"/>
                </a:cubicBezTo>
                <a:cubicBezTo>
                  <a:pt x="356" y="2521"/>
                  <a:pt x="356" y="2521"/>
                  <a:pt x="356" y="2521"/>
                </a:cubicBezTo>
                <a:cubicBezTo>
                  <a:pt x="385" y="2550"/>
                  <a:pt x="415" y="2550"/>
                  <a:pt x="415" y="2550"/>
                </a:cubicBezTo>
                <a:cubicBezTo>
                  <a:pt x="415" y="2580"/>
                  <a:pt x="444" y="2580"/>
                  <a:pt x="444" y="2580"/>
                </a:cubicBezTo>
                <a:lnTo>
                  <a:pt x="444" y="2610"/>
                </a:lnTo>
                <a:lnTo>
                  <a:pt x="475" y="2610"/>
                </a:lnTo>
                <a:cubicBezTo>
                  <a:pt x="475" y="2580"/>
                  <a:pt x="475" y="2550"/>
                  <a:pt x="475" y="2550"/>
                </a:cubicBezTo>
                <a:cubicBezTo>
                  <a:pt x="475" y="2521"/>
                  <a:pt x="475" y="2521"/>
                  <a:pt x="534" y="2492"/>
                </a:cubicBezTo>
                <a:lnTo>
                  <a:pt x="563" y="2461"/>
                </a:lnTo>
                <a:cubicBezTo>
                  <a:pt x="593" y="2461"/>
                  <a:pt x="623" y="2461"/>
                  <a:pt x="623" y="2461"/>
                </a:cubicBezTo>
                <a:cubicBezTo>
                  <a:pt x="623" y="2461"/>
                  <a:pt x="623" y="2492"/>
                  <a:pt x="652" y="2492"/>
                </a:cubicBezTo>
                <a:cubicBezTo>
                  <a:pt x="652" y="2492"/>
                  <a:pt x="652" y="2521"/>
                  <a:pt x="682" y="2521"/>
                </a:cubicBezTo>
                <a:cubicBezTo>
                  <a:pt x="682" y="2521"/>
                  <a:pt x="682" y="2521"/>
                  <a:pt x="712" y="2492"/>
                </a:cubicBezTo>
                <a:cubicBezTo>
                  <a:pt x="741" y="2461"/>
                  <a:pt x="741" y="2461"/>
                  <a:pt x="741" y="2432"/>
                </a:cubicBezTo>
                <a:cubicBezTo>
                  <a:pt x="741" y="2402"/>
                  <a:pt x="771" y="2373"/>
                  <a:pt x="771" y="2373"/>
                </a:cubicBezTo>
                <a:lnTo>
                  <a:pt x="771" y="2343"/>
                </a:lnTo>
                <a:cubicBezTo>
                  <a:pt x="771" y="2343"/>
                  <a:pt x="741" y="2313"/>
                  <a:pt x="771" y="2313"/>
                </a:cubicBezTo>
                <a:cubicBezTo>
                  <a:pt x="771" y="2284"/>
                  <a:pt x="800" y="2313"/>
                  <a:pt x="831" y="2313"/>
                </a:cubicBezTo>
                <a:cubicBezTo>
                  <a:pt x="889" y="2343"/>
                  <a:pt x="919" y="2402"/>
                  <a:pt x="919" y="2402"/>
                </a:cubicBezTo>
                <a:lnTo>
                  <a:pt x="949" y="2402"/>
                </a:lnTo>
                <a:cubicBezTo>
                  <a:pt x="949" y="2402"/>
                  <a:pt x="1008" y="2402"/>
                  <a:pt x="1038" y="2402"/>
                </a:cubicBezTo>
                <a:lnTo>
                  <a:pt x="1038" y="2373"/>
                </a:lnTo>
                <a:cubicBezTo>
                  <a:pt x="1008" y="2343"/>
                  <a:pt x="1008" y="2313"/>
                  <a:pt x="1038" y="2284"/>
                </a:cubicBezTo>
                <a:cubicBezTo>
                  <a:pt x="1038" y="2254"/>
                  <a:pt x="1038" y="2254"/>
                  <a:pt x="1038" y="2254"/>
                </a:cubicBezTo>
                <a:lnTo>
                  <a:pt x="1068" y="2224"/>
                </a:lnTo>
                <a:cubicBezTo>
                  <a:pt x="1097" y="2224"/>
                  <a:pt x="1097" y="2224"/>
                  <a:pt x="1127" y="2224"/>
                </a:cubicBezTo>
                <a:cubicBezTo>
                  <a:pt x="1156" y="2224"/>
                  <a:pt x="1187" y="2224"/>
                  <a:pt x="1187" y="2224"/>
                </a:cubicBezTo>
                <a:cubicBezTo>
                  <a:pt x="1187" y="2224"/>
                  <a:pt x="1187" y="2224"/>
                  <a:pt x="1187" y="2195"/>
                </a:cubicBezTo>
                <a:cubicBezTo>
                  <a:pt x="1156" y="2136"/>
                  <a:pt x="1187" y="2105"/>
                  <a:pt x="1187" y="2105"/>
                </a:cubicBezTo>
                <a:cubicBezTo>
                  <a:pt x="1216" y="2105"/>
                  <a:pt x="1216" y="2105"/>
                  <a:pt x="1216" y="2105"/>
                </a:cubicBezTo>
                <a:cubicBezTo>
                  <a:pt x="1216" y="2076"/>
                  <a:pt x="1216" y="2046"/>
                  <a:pt x="1216" y="2017"/>
                </a:cubicBezTo>
                <a:cubicBezTo>
                  <a:pt x="1216" y="2017"/>
                  <a:pt x="1216" y="2017"/>
                  <a:pt x="1216" y="1987"/>
                </a:cubicBezTo>
                <a:cubicBezTo>
                  <a:pt x="1216" y="1957"/>
                  <a:pt x="1216" y="1928"/>
                  <a:pt x="1216" y="1928"/>
                </a:cubicBezTo>
                <a:lnTo>
                  <a:pt x="1216" y="1897"/>
                </a:lnTo>
                <a:cubicBezTo>
                  <a:pt x="1245" y="1897"/>
                  <a:pt x="1245" y="1897"/>
                  <a:pt x="1245" y="1897"/>
                </a:cubicBezTo>
                <a:lnTo>
                  <a:pt x="1245" y="1868"/>
                </a:lnTo>
                <a:lnTo>
                  <a:pt x="1275" y="1868"/>
                </a:lnTo>
                <a:cubicBezTo>
                  <a:pt x="1305" y="1868"/>
                  <a:pt x="1335" y="1897"/>
                  <a:pt x="1335" y="1897"/>
                </a:cubicBezTo>
                <a:cubicBezTo>
                  <a:pt x="1364" y="1928"/>
                  <a:pt x="1364" y="1928"/>
                  <a:pt x="1364" y="1928"/>
                </a:cubicBezTo>
                <a:cubicBezTo>
                  <a:pt x="1364" y="1928"/>
                  <a:pt x="1364" y="1928"/>
                  <a:pt x="1364" y="1897"/>
                </a:cubicBezTo>
                <a:cubicBezTo>
                  <a:pt x="1364" y="1897"/>
                  <a:pt x="1364" y="1897"/>
                  <a:pt x="1393" y="1897"/>
                </a:cubicBezTo>
                <a:cubicBezTo>
                  <a:pt x="1393" y="1868"/>
                  <a:pt x="1393" y="1868"/>
                  <a:pt x="1424" y="1839"/>
                </a:cubicBezTo>
                <a:cubicBezTo>
                  <a:pt x="1453" y="1839"/>
                  <a:pt x="1453" y="1839"/>
                  <a:pt x="1453" y="1839"/>
                </a:cubicBezTo>
                <a:cubicBezTo>
                  <a:pt x="1483" y="1839"/>
                  <a:pt x="1483" y="1839"/>
                  <a:pt x="1483" y="1839"/>
                </a:cubicBezTo>
                <a:cubicBezTo>
                  <a:pt x="1512" y="1839"/>
                  <a:pt x="1512" y="1839"/>
                  <a:pt x="1512" y="1839"/>
                </a:cubicBezTo>
                <a:lnTo>
                  <a:pt x="1512" y="1809"/>
                </a:lnTo>
                <a:cubicBezTo>
                  <a:pt x="1512" y="1809"/>
                  <a:pt x="1512" y="1809"/>
                  <a:pt x="1483" y="1780"/>
                </a:cubicBezTo>
                <a:lnTo>
                  <a:pt x="1453" y="1749"/>
                </a:lnTo>
                <a:lnTo>
                  <a:pt x="1453" y="1720"/>
                </a:lnTo>
                <a:cubicBezTo>
                  <a:pt x="1483" y="1720"/>
                  <a:pt x="1483" y="1720"/>
                  <a:pt x="1483" y="1720"/>
                </a:cubicBezTo>
                <a:cubicBezTo>
                  <a:pt x="1453" y="1720"/>
                  <a:pt x="1453" y="1691"/>
                  <a:pt x="1453" y="1661"/>
                </a:cubicBezTo>
                <a:cubicBezTo>
                  <a:pt x="1483" y="1631"/>
                  <a:pt x="1483" y="1631"/>
                  <a:pt x="1483" y="1631"/>
                </a:cubicBezTo>
                <a:lnTo>
                  <a:pt x="1483" y="1601"/>
                </a:lnTo>
                <a:cubicBezTo>
                  <a:pt x="1483" y="1601"/>
                  <a:pt x="1483" y="1572"/>
                  <a:pt x="1453" y="1453"/>
                </a:cubicBezTo>
                <a:cubicBezTo>
                  <a:pt x="1453" y="1424"/>
                  <a:pt x="1453" y="1393"/>
                  <a:pt x="1424" y="1393"/>
                </a:cubicBezTo>
                <a:cubicBezTo>
                  <a:pt x="1424" y="1364"/>
                  <a:pt x="1424" y="1305"/>
                  <a:pt x="1424" y="1305"/>
                </a:cubicBezTo>
                <a:cubicBezTo>
                  <a:pt x="1424" y="1305"/>
                  <a:pt x="1424" y="1305"/>
                  <a:pt x="1424" y="1275"/>
                </a:cubicBezTo>
                <a:cubicBezTo>
                  <a:pt x="1424" y="1275"/>
                  <a:pt x="1424" y="1156"/>
                  <a:pt x="1424" y="1097"/>
                </a:cubicBezTo>
                <a:cubicBezTo>
                  <a:pt x="1424" y="1068"/>
                  <a:pt x="1393" y="1038"/>
                  <a:pt x="1393" y="1008"/>
                </a:cubicBezTo>
                <a:cubicBezTo>
                  <a:pt x="1393" y="979"/>
                  <a:pt x="1393" y="979"/>
                  <a:pt x="1393" y="979"/>
                </a:cubicBezTo>
                <a:cubicBezTo>
                  <a:pt x="1393" y="949"/>
                  <a:pt x="1393" y="800"/>
                  <a:pt x="1393" y="800"/>
                </a:cubicBezTo>
                <a:lnTo>
                  <a:pt x="1393" y="771"/>
                </a:lnTo>
                <a:cubicBezTo>
                  <a:pt x="1393" y="771"/>
                  <a:pt x="1393" y="771"/>
                  <a:pt x="1393" y="741"/>
                </a:cubicBezTo>
                <a:cubicBezTo>
                  <a:pt x="1393" y="741"/>
                  <a:pt x="1393" y="593"/>
                  <a:pt x="1364" y="534"/>
                </a:cubicBezTo>
                <a:cubicBezTo>
                  <a:pt x="1364" y="504"/>
                  <a:pt x="1364" y="504"/>
                  <a:pt x="1364" y="475"/>
                </a:cubicBezTo>
                <a:cubicBezTo>
                  <a:pt x="1364" y="415"/>
                  <a:pt x="1335" y="385"/>
                  <a:pt x="1335" y="356"/>
                </a:cubicBezTo>
                <a:cubicBezTo>
                  <a:pt x="1335" y="326"/>
                  <a:pt x="1335" y="296"/>
                  <a:pt x="1335" y="237"/>
                </a:cubicBezTo>
                <a:cubicBezTo>
                  <a:pt x="1335" y="178"/>
                  <a:pt x="1305" y="30"/>
                  <a:pt x="1305" y="30"/>
                </a:cubicBezTo>
                <a:cubicBezTo>
                  <a:pt x="1305" y="0"/>
                  <a:pt x="1305" y="0"/>
                  <a:pt x="1275" y="0"/>
                </a:cubicBezTo>
                <a:lnTo>
                  <a:pt x="1245" y="0"/>
                </a:lnTo>
                <a:cubicBezTo>
                  <a:pt x="1216" y="0"/>
                  <a:pt x="1187" y="0"/>
                  <a:pt x="1156" y="0"/>
                </a:cubicBezTo>
                <a:cubicBezTo>
                  <a:pt x="1097" y="0"/>
                  <a:pt x="1097" y="0"/>
                  <a:pt x="1097" y="0"/>
                </a:cubicBezTo>
                <a:lnTo>
                  <a:pt x="1068" y="0"/>
                </a:lnTo>
                <a:cubicBezTo>
                  <a:pt x="1068" y="30"/>
                  <a:pt x="1008" y="30"/>
                  <a:pt x="949" y="30"/>
                </a:cubicBezTo>
                <a:cubicBezTo>
                  <a:pt x="919" y="30"/>
                  <a:pt x="919" y="30"/>
                  <a:pt x="889" y="30"/>
                </a:cubicBezTo>
                <a:cubicBezTo>
                  <a:pt x="831" y="30"/>
                  <a:pt x="831" y="30"/>
                  <a:pt x="831" y="30"/>
                </a:cubicBezTo>
                <a:cubicBezTo>
                  <a:pt x="800" y="30"/>
                  <a:pt x="800" y="30"/>
                  <a:pt x="771" y="30"/>
                </a:cubicBezTo>
                <a:cubicBezTo>
                  <a:pt x="741" y="59"/>
                  <a:pt x="712" y="59"/>
                  <a:pt x="652" y="59"/>
                </a:cubicBezTo>
                <a:cubicBezTo>
                  <a:pt x="623" y="59"/>
                  <a:pt x="593" y="59"/>
                  <a:pt x="534" y="59"/>
                </a:cubicBezTo>
                <a:cubicBezTo>
                  <a:pt x="504" y="59"/>
                  <a:pt x="475" y="59"/>
                  <a:pt x="444" y="59"/>
                </a:cubicBezTo>
                <a:cubicBezTo>
                  <a:pt x="385" y="59"/>
                  <a:pt x="356" y="59"/>
                  <a:pt x="356" y="59"/>
                </a:cubicBezTo>
                <a:cubicBezTo>
                  <a:pt x="356" y="59"/>
                  <a:pt x="356" y="59"/>
                  <a:pt x="326" y="59"/>
                </a:cubicBezTo>
                <a:cubicBezTo>
                  <a:pt x="237" y="148"/>
                  <a:pt x="237" y="148"/>
                  <a:pt x="237" y="148"/>
                </a:cubicBezTo>
                <a:lnTo>
                  <a:pt x="207" y="178"/>
                </a:lnTo>
                <a:lnTo>
                  <a:pt x="119" y="148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63" name="Freeform 3"/>
          <p:cNvSpPr>
            <a:spLocks noChangeArrowheads="1"/>
          </p:cNvSpPr>
          <p:nvPr/>
        </p:nvSpPr>
        <p:spPr bwMode="auto">
          <a:xfrm>
            <a:off x="6267360" y="2360521"/>
            <a:ext cx="887040" cy="586080"/>
          </a:xfrm>
          <a:custGeom>
            <a:avLst/>
            <a:gdLst>
              <a:gd name="T0" fmla="*/ 2112438684 w 2967"/>
              <a:gd name="T1" fmla="*/ 2147483647 h 1959"/>
              <a:gd name="T2" fmla="*/ 1038295130 w 2967"/>
              <a:gd name="T3" fmla="*/ 2147483647 h 1959"/>
              <a:gd name="T4" fmla="*/ 2147483647 w 2967"/>
              <a:gd name="T5" fmla="*/ 2147483647 h 1959"/>
              <a:gd name="T6" fmla="*/ 1038295130 w 2967"/>
              <a:gd name="T7" fmla="*/ 2147483647 h 1959"/>
              <a:gd name="T8" fmla="*/ 0 w 2967"/>
              <a:gd name="T9" fmla="*/ 2147483647 h 1959"/>
              <a:gd name="T10" fmla="*/ 0 w 2967"/>
              <a:gd name="T11" fmla="*/ 2147483647 h 1959"/>
              <a:gd name="T12" fmla="*/ 0 w 2967"/>
              <a:gd name="T13" fmla="*/ 2147483647 h 1959"/>
              <a:gd name="T14" fmla="*/ 1038295130 w 2967"/>
              <a:gd name="T15" fmla="*/ 2147483647 h 1959"/>
              <a:gd name="T16" fmla="*/ 2112438684 w 2967"/>
              <a:gd name="T17" fmla="*/ 2147483647 h 1959"/>
              <a:gd name="T18" fmla="*/ 2112438684 w 2967"/>
              <a:gd name="T19" fmla="*/ 2147483647 h 1959"/>
              <a:gd name="T20" fmla="*/ 2147483647 w 2967"/>
              <a:gd name="T21" fmla="*/ 2147483647 h 1959"/>
              <a:gd name="T22" fmla="*/ 2147483647 w 2967"/>
              <a:gd name="T23" fmla="*/ 2147483647 h 1959"/>
              <a:gd name="T24" fmla="*/ 2147483647 w 2967"/>
              <a:gd name="T25" fmla="*/ 2147483647 h 1959"/>
              <a:gd name="T26" fmla="*/ 2147483647 w 2967"/>
              <a:gd name="T27" fmla="*/ 2147483647 h 1959"/>
              <a:gd name="T28" fmla="*/ 2147483647 w 2967"/>
              <a:gd name="T29" fmla="*/ 2147483647 h 1959"/>
              <a:gd name="T30" fmla="*/ 2147483647 w 2967"/>
              <a:gd name="T31" fmla="*/ 2147483647 h 1959"/>
              <a:gd name="T32" fmla="*/ 2147483647 w 2967"/>
              <a:gd name="T33" fmla="*/ 2147483647 h 1959"/>
              <a:gd name="T34" fmla="*/ 2147483647 w 2967"/>
              <a:gd name="T35" fmla="*/ 2147483647 h 1959"/>
              <a:gd name="T36" fmla="*/ 2147483647 w 2967"/>
              <a:gd name="T37" fmla="*/ 2147483647 h 1959"/>
              <a:gd name="T38" fmla="*/ 2147483647 w 2967"/>
              <a:gd name="T39" fmla="*/ 2147483647 h 1959"/>
              <a:gd name="T40" fmla="*/ 2147483647 w 2967"/>
              <a:gd name="T41" fmla="*/ 2147483647 h 1959"/>
              <a:gd name="T42" fmla="*/ 2147483647 w 2967"/>
              <a:gd name="T43" fmla="*/ 2147483647 h 1959"/>
              <a:gd name="T44" fmla="*/ 2147483647 w 2967"/>
              <a:gd name="T45" fmla="*/ 2147483647 h 1959"/>
              <a:gd name="T46" fmla="*/ 2147483647 w 2967"/>
              <a:gd name="T47" fmla="*/ 2147483647 h 1959"/>
              <a:gd name="T48" fmla="*/ 2147483647 w 2967"/>
              <a:gd name="T49" fmla="*/ 2147483647 h 1959"/>
              <a:gd name="T50" fmla="*/ 2147483647 w 2967"/>
              <a:gd name="T51" fmla="*/ 2147483647 h 1959"/>
              <a:gd name="T52" fmla="*/ 2147483647 w 2967"/>
              <a:gd name="T53" fmla="*/ 2147483647 h 1959"/>
              <a:gd name="T54" fmla="*/ 2147483647 w 2967"/>
              <a:gd name="T55" fmla="*/ 2147483647 h 1959"/>
              <a:gd name="T56" fmla="*/ 2147483647 w 2967"/>
              <a:gd name="T57" fmla="*/ 2147483647 h 1959"/>
              <a:gd name="T58" fmla="*/ 2147483647 w 2967"/>
              <a:gd name="T59" fmla="*/ 2147483647 h 1959"/>
              <a:gd name="T60" fmla="*/ 2147483647 w 2967"/>
              <a:gd name="T61" fmla="*/ 2147483647 h 1959"/>
              <a:gd name="T62" fmla="*/ 2147483647 w 2967"/>
              <a:gd name="T63" fmla="*/ 2147483647 h 1959"/>
              <a:gd name="T64" fmla="*/ 2147483647 w 2967"/>
              <a:gd name="T65" fmla="*/ 2147483647 h 1959"/>
              <a:gd name="T66" fmla="*/ 2147483647 w 2967"/>
              <a:gd name="T67" fmla="*/ 2147483647 h 1959"/>
              <a:gd name="T68" fmla="*/ 2147483647 w 2967"/>
              <a:gd name="T69" fmla="*/ 2147483647 h 1959"/>
              <a:gd name="T70" fmla="*/ 2147483647 w 2967"/>
              <a:gd name="T71" fmla="*/ 2147483647 h 1959"/>
              <a:gd name="T72" fmla="*/ 2147483647 w 2967"/>
              <a:gd name="T73" fmla="*/ 2147483647 h 1959"/>
              <a:gd name="T74" fmla="*/ 2147483647 w 2967"/>
              <a:gd name="T75" fmla="*/ 2147483647 h 1959"/>
              <a:gd name="T76" fmla="*/ 2147483647 w 2967"/>
              <a:gd name="T77" fmla="*/ 2147483647 h 1959"/>
              <a:gd name="T78" fmla="*/ 2147483647 w 2967"/>
              <a:gd name="T79" fmla="*/ 2147483647 h 1959"/>
              <a:gd name="T80" fmla="*/ 2147483647 w 2967"/>
              <a:gd name="T81" fmla="*/ 2147483647 h 1959"/>
              <a:gd name="T82" fmla="*/ 2147483647 w 2967"/>
              <a:gd name="T83" fmla="*/ 2147483647 h 1959"/>
              <a:gd name="T84" fmla="*/ 2147483647 w 2967"/>
              <a:gd name="T85" fmla="*/ 2147483647 h 1959"/>
              <a:gd name="T86" fmla="*/ 2147483647 w 2967"/>
              <a:gd name="T87" fmla="*/ 2147483647 h 1959"/>
              <a:gd name="T88" fmla="*/ 2147483647 w 2967"/>
              <a:gd name="T89" fmla="*/ 2147483647 h 1959"/>
              <a:gd name="T90" fmla="*/ 2147483647 w 2967"/>
              <a:gd name="T91" fmla="*/ 2147483647 h 1959"/>
              <a:gd name="T92" fmla="*/ 2147483647 w 2967"/>
              <a:gd name="T93" fmla="*/ 2147483647 h 1959"/>
              <a:gd name="T94" fmla="*/ 2147483647 w 2967"/>
              <a:gd name="T95" fmla="*/ 2147483647 h 1959"/>
              <a:gd name="T96" fmla="*/ 2147483647 w 2967"/>
              <a:gd name="T97" fmla="*/ 2147483647 h 1959"/>
              <a:gd name="T98" fmla="*/ 2147483647 w 2967"/>
              <a:gd name="T99" fmla="*/ 2147483647 h 1959"/>
              <a:gd name="T100" fmla="*/ 2147483647 w 2967"/>
              <a:gd name="T101" fmla="*/ 2147483647 h 1959"/>
              <a:gd name="T102" fmla="*/ 2147483647 w 2967"/>
              <a:gd name="T103" fmla="*/ 2147483647 h 1959"/>
              <a:gd name="T104" fmla="*/ 2147483647 w 2967"/>
              <a:gd name="T105" fmla="*/ 0 h 1959"/>
              <a:gd name="T106" fmla="*/ 2112438684 w 2967"/>
              <a:gd name="T107" fmla="*/ 2147483647 h 1959"/>
              <a:gd name="T108" fmla="*/ 0 w 2967"/>
              <a:gd name="T109" fmla="*/ 2147483647 h 19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967" h="1959">
                <a:moveTo>
                  <a:pt x="29" y="89"/>
                </a:moveTo>
                <a:lnTo>
                  <a:pt x="29" y="89"/>
                </a:lnTo>
                <a:cubicBezTo>
                  <a:pt x="59" y="119"/>
                  <a:pt x="59" y="119"/>
                  <a:pt x="59" y="148"/>
                </a:cubicBezTo>
                <a:cubicBezTo>
                  <a:pt x="29" y="148"/>
                  <a:pt x="29" y="148"/>
                  <a:pt x="29" y="178"/>
                </a:cubicBezTo>
                <a:lnTo>
                  <a:pt x="29" y="208"/>
                </a:lnTo>
                <a:cubicBezTo>
                  <a:pt x="59" y="237"/>
                  <a:pt x="59" y="237"/>
                  <a:pt x="88" y="267"/>
                </a:cubicBezTo>
                <a:lnTo>
                  <a:pt x="88" y="297"/>
                </a:lnTo>
                <a:cubicBezTo>
                  <a:pt x="88" y="326"/>
                  <a:pt x="59" y="326"/>
                  <a:pt x="5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56"/>
                </a:cubicBezTo>
                <a:cubicBezTo>
                  <a:pt x="29" y="385"/>
                  <a:pt x="29" y="385"/>
                  <a:pt x="29" y="416"/>
                </a:cubicBezTo>
                <a:cubicBezTo>
                  <a:pt x="29" y="445"/>
                  <a:pt x="29" y="445"/>
                  <a:pt x="29" y="445"/>
                </a:cubicBezTo>
                <a:lnTo>
                  <a:pt x="0" y="445"/>
                </a:lnTo>
                <a:cubicBezTo>
                  <a:pt x="0" y="474"/>
                  <a:pt x="0" y="474"/>
                  <a:pt x="0" y="474"/>
                </a:cubicBezTo>
                <a:cubicBezTo>
                  <a:pt x="0" y="474"/>
                  <a:pt x="0" y="474"/>
                  <a:pt x="0" y="504"/>
                </a:cubicBezTo>
                <a:lnTo>
                  <a:pt x="0" y="534"/>
                </a:lnTo>
                <a:cubicBezTo>
                  <a:pt x="29" y="534"/>
                  <a:pt x="29" y="534"/>
                  <a:pt x="29" y="534"/>
                </a:cubicBezTo>
                <a:cubicBezTo>
                  <a:pt x="29" y="564"/>
                  <a:pt x="29" y="564"/>
                  <a:pt x="29" y="564"/>
                </a:cubicBezTo>
                <a:cubicBezTo>
                  <a:pt x="29" y="564"/>
                  <a:pt x="29" y="564"/>
                  <a:pt x="59" y="593"/>
                </a:cubicBezTo>
                <a:lnTo>
                  <a:pt x="59" y="623"/>
                </a:lnTo>
                <a:cubicBezTo>
                  <a:pt x="59" y="653"/>
                  <a:pt x="59" y="653"/>
                  <a:pt x="59" y="653"/>
                </a:cubicBezTo>
                <a:cubicBezTo>
                  <a:pt x="88" y="653"/>
                  <a:pt x="88" y="682"/>
                  <a:pt x="88" y="682"/>
                </a:cubicBezTo>
                <a:cubicBezTo>
                  <a:pt x="118" y="712"/>
                  <a:pt x="118" y="741"/>
                  <a:pt x="118" y="741"/>
                </a:cubicBezTo>
                <a:cubicBezTo>
                  <a:pt x="118" y="741"/>
                  <a:pt x="118" y="741"/>
                  <a:pt x="118" y="772"/>
                </a:cubicBezTo>
                <a:cubicBezTo>
                  <a:pt x="118" y="772"/>
                  <a:pt x="118" y="772"/>
                  <a:pt x="118" y="801"/>
                </a:cubicBezTo>
                <a:cubicBezTo>
                  <a:pt x="118" y="830"/>
                  <a:pt x="118" y="830"/>
                  <a:pt x="118" y="830"/>
                </a:cubicBezTo>
                <a:lnTo>
                  <a:pt x="118" y="860"/>
                </a:lnTo>
                <a:cubicBezTo>
                  <a:pt x="118" y="890"/>
                  <a:pt x="118" y="890"/>
                  <a:pt x="118" y="890"/>
                </a:cubicBezTo>
                <a:cubicBezTo>
                  <a:pt x="148" y="890"/>
                  <a:pt x="148" y="890"/>
                  <a:pt x="148" y="920"/>
                </a:cubicBezTo>
                <a:cubicBezTo>
                  <a:pt x="177" y="949"/>
                  <a:pt x="177" y="949"/>
                  <a:pt x="177" y="949"/>
                </a:cubicBezTo>
                <a:cubicBezTo>
                  <a:pt x="177" y="978"/>
                  <a:pt x="177" y="978"/>
                  <a:pt x="177" y="978"/>
                </a:cubicBezTo>
                <a:cubicBezTo>
                  <a:pt x="207" y="978"/>
                  <a:pt x="207" y="1009"/>
                  <a:pt x="207" y="1009"/>
                </a:cubicBezTo>
                <a:lnTo>
                  <a:pt x="207" y="1038"/>
                </a:lnTo>
                <a:cubicBezTo>
                  <a:pt x="207" y="1038"/>
                  <a:pt x="207" y="1038"/>
                  <a:pt x="207" y="1068"/>
                </a:cubicBezTo>
                <a:cubicBezTo>
                  <a:pt x="207" y="1097"/>
                  <a:pt x="207" y="1097"/>
                  <a:pt x="207" y="1097"/>
                </a:cubicBezTo>
                <a:lnTo>
                  <a:pt x="237" y="1097"/>
                </a:lnTo>
                <a:cubicBezTo>
                  <a:pt x="237" y="1097"/>
                  <a:pt x="266" y="1157"/>
                  <a:pt x="237" y="1275"/>
                </a:cubicBezTo>
                <a:cubicBezTo>
                  <a:pt x="266" y="1275"/>
                  <a:pt x="266" y="1275"/>
                  <a:pt x="266" y="1275"/>
                </a:cubicBezTo>
                <a:cubicBezTo>
                  <a:pt x="296" y="1305"/>
                  <a:pt x="296" y="1305"/>
                  <a:pt x="296" y="1305"/>
                </a:cubicBezTo>
                <a:cubicBezTo>
                  <a:pt x="296" y="1305"/>
                  <a:pt x="296" y="1305"/>
                  <a:pt x="296" y="1334"/>
                </a:cubicBezTo>
                <a:cubicBezTo>
                  <a:pt x="296" y="1334"/>
                  <a:pt x="296" y="1334"/>
                  <a:pt x="296" y="1365"/>
                </a:cubicBezTo>
                <a:cubicBezTo>
                  <a:pt x="296" y="1365"/>
                  <a:pt x="296" y="1365"/>
                  <a:pt x="296" y="1394"/>
                </a:cubicBezTo>
                <a:cubicBezTo>
                  <a:pt x="296" y="1394"/>
                  <a:pt x="296" y="1394"/>
                  <a:pt x="325" y="1394"/>
                </a:cubicBezTo>
                <a:cubicBezTo>
                  <a:pt x="325" y="1424"/>
                  <a:pt x="325" y="1424"/>
                  <a:pt x="325" y="1424"/>
                </a:cubicBezTo>
                <a:lnTo>
                  <a:pt x="325" y="1453"/>
                </a:lnTo>
                <a:cubicBezTo>
                  <a:pt x="325" y="1483"/>
                  <a:pt x="325" y="1483"/>
                  <a:pt x="325" y="1513"/>
                </a:cubicBezTo>
                <a:cubicBezTo>
                  <a:pt x="325" y="1513"/>
                  <a:pt x="325" y="1513"/>
                  <a:pt x="356" y="1513"/>
                </a:cubicBezTo>
                <a:cubicBezTo>
                  <a:pt x="356" y="1542"/>
                  <a:pt x="356" y="1542"/>
                  <a:pt x="356" y="1572"/>
                </a:cubicBezTo>
                <a:cubicBezTo>
                  <a:pt x="356" y="1572"/>
                  <a:pt x="356" y="1572"/>
                  <a:pt x="325" y="1602"/>
                </a:cubicBezTo>
                <a:cubicBezTo>
                  <a:pt x="325" y="1602"/>
                  <a:pt x="325" y="1602"/>
                  <a:pt x="325" y="1631"/>
                </a:cubicBezTo>
                <a:cubicBezTo>
                  <a:pt x="356" y="1631"/>
                  <a:pt x="356" y="1631"/>
                  <a:pt x="356" y="1631"/>
                </a:cubicBezTo>
                <a:cubicBezTo>
                  <a:pt x="356" y="1631"/>
                  <a:pt x="356" y="1661"/>
                  <a:pt x="356" y="1750"/>
                </a:cubicBezTo>
                <a:cubicBezTo>
                  <a:pt x="356" y="1750"/>
                  <a:pt x="356" y="1779"/>
                  <a:pt x="356" y="1809"/>
                </a:cubicBezTo>
                <a:cubicBezTo>
                  <a:pt x="356" y="1839"/>
                  <a:pt x="356" y="1839"/>
                  <a:pt x="356" y="1839"/>
                </a:cubicBezTo>
                <a:cubicBezTo>
                  <a:pt x="356" y="1839"/>
                  <a:pt x="356" y="1839"/>
                  <a:pt x="385" y="1839"/>
                </a:cubicBezTo>
                <a:lnTo>
                  <a:pt x="385" y="1869"/>
                </a:lnTo>
                <a:lnTo>
                  <a:pt x="414" y="1869"/>
                </a:lnTo>
                <a:cubicBezTo>
                  <a:pt x="414" y="1869"/>
                  <a:pt x="1393" y="1898"/>
                  <a:pt x="1482" y="1898"/>
                </a:cubicBezTo>
                <a:cubicBezTo>
                  <a:pt x="1542" y="1869"/>
                  <a:pt x="1630" y="1869"/>
                  <a:pt x="1690" y="1869"/>
                </a:cubicBezTo>
                <a:cubicBezTo>
                  <a:pt x="1720" y="1869"/>
                  <a:pt x="1779" y="1869"/>
                  <a:pt x="1779" y="1869"/>
                </a:cubicBezTo>
                <a:cubicBezTo>
                  <a:pt x="1809" y="1869"/>
                  <a:pt x="1838" y="1869"/>
                  <a:pt x="1868" y="1869"/>
                </a:cubicBezTo>
                <a:cubicBezTo>
                  <a:pt x="1898" y="1869"/>
                  <a:pt x="1957" y="1869"/>
                  <a:pt x="1986" y="1839"/>
                </a:cubicBezTo>
                <a:cubicBezTo>
                  <a:pt x="2046" y="1839"/>
                  <a:pt x="2105" y="1839"/>
                  <a:pt x="2135" y="1839"/>
                </a:cubicBezTo>
                <a:cubicBezTo>
                  <a:pt x="2165" y="1839"/>
                  <a:pt x="2165" y="1839"/>
                  <a:pt x="2165" y="1839"/>
                </a:cubicBezTo>
                <a:cubicBezTo>
                  <a:pt x="2194" y="1839"/>
                  <a:pt x="2194" y="1809"/>
                  <a:pt x="2224" y="1809"/>
                </a:cubicBezTo>
                <a:cubicBezTo>
                  <a:pt x="2254" y="1809"/>
                  <a:pt x="2254" y="1809"/>
                  <a:pt x="2283" y="1839"/>
                </a:cubicBezTo>
                <a:cubicBezTo>
                  <a:pt x="2313" y="1869"/>
                  <a:pt x="2402" y="1958"/>
                  <a:pt x="2402" y="1958"/>
                </a:cubicBezTo>
                <a:lnTo>
                  <a:pt x="2431" y="1958"/>
                </a:lnTo>
                <a:cubicBezTo>
                  <a:pt x="2431" y="1928"/>
                  <a:pt x="2431" y="1928"/>
                  <a:pt x="2431" y="1898"/>
                </a:cubicBezTo>
                <a:cubicBezTo>
                  <a:pt x="2431" y="1898"/>
                  <a:pt x="2402" y="1898"/>
                  <a:pt x="2402" y="1869"/>
                </a:cubicBezTo>
                <a:cubicBezTo>
                  <a:pt x="2402" y="1869"/>
                  <a:pt x="2431" y="1869"/>
                  <a:pt x="2431" y="1839"/>
                </a:cubicBezTo>
                <a:cubicBezTo>
                  <a:pt x="2431" y="1839"/>
                  <a:pt x="2431" y="1839"/>
                  <a:pt x="2461" y="1839"/>
                </a:cubicBezTo>
                <a:cubicBezTo>
                  <a:pt x="2461" y="1809"/>
                  <a:pt x="2461" y="1809"/>
                  <a:pt x="2491" y="1809"/>
                </a:cubicBezTo>
                <a:cubicBezTo>
                  <a:pt x="2521" y="1779"/>
                  <a:pt x="2521" y="1779"/>
                  <a:pt x="2521" y="1779"/>
                </a:cubicBezTo>
                <a:cubicBezTo>
                  <a:pt x="2550" y="1779"/>
                  <a:pt x="2550" y="1779"/>
                  <a:pt x="2550" y="1779"/>
                </a:cubicBezTo>
                <a:lnTo>
                  <a:pt x="2550" y="1750"/>
                </a:lnTo>
                <a:cubicBezTo>
                  <a:pt x="2550" y="1721"/>
                  <a:pt x="2521" y="1721"/>
                  <a:pt x="2521" y="1690"/>
                </a:cubicBezTo>
                <a:cubicBezTo>
                  <a:pt x="2550" y="1690"/>
                  <a:pt x="2550" y="1661"/>
                  <a:pt x="2550" y="1661"/>
                </a:cubicBezTo>
                <a:cubicBezTo>
                  <a:pt x="2610" y="1661"/>
                  <a:pt x="2610" y="1631"/>
                  <a:pt x="2610" y="1631"/>
                </a:cubicBezTo>
                <a:cubicBezTo>
                  <a:pt x="2610" y="1631"/>
                  <a:pt x="2610" y="1631"/>
                  <a:pt x="2610" y="1602"/>
                </a:cubicBezTo>
                <a:lnTo>
                  <a:pt x="2639" y="1572"/>
                </a:lnTo>
                <a:cubicBezTo>
                  <a:pt x="2639" y="1542"/>
                  <a:pt x="2639" y="1542"/>
                  <a:pt x="2639" y="1513"/>
                </a:cubicBezTo>
                <a:cubicBezTo>
                  <a:pt x="2610" y="1513"/>
                  <a:pt x="2610" y="1513"/>
                  <a:pt x="2610" y="1513"/>
                </a:cubicBezTo>
                <a:lnTo>
                  <a:pt x="2579" y="1483"/>
                </a:lnTo>
                <a:cubicBezTo>
                  <a:pt x="2579" y="1483"/>
                  <a:pt x="2579" y="1483"/>
                  <a:pt x="2550" y="1483"/>
                </a:cubicBezTo>
                <a:cubicBezTo>
                  <a:pt x="2550" y="1453"/>
                  <a:pt x="2550" y="1453"/>
                  <a:pt x="2550" y="1453"/>
                </a:cubicBezTo>
                <a:cubicBezTo>
                  <a:pt x="2550" y="1453"/>
                  <a:pt x="2550" y="1453"/>
                  <a:pt x="2550" y="1424"/>
                </a:cubicBezTo>
                <a:cubicBezTo>
                  <a:pt x="2550" y="1424"/>
                  <a:pt x="2550" y="1424"/>
                  <a:pt x="2550" y="1394"/>
                </a:cubicBezTo>
                <a:cubicBezTo>
                  <a:pt x="2550" y="1394"/>
                  <a:pt x="2550" y="1394"/>
                  <a:pt x="2550" y="1365"/>
                </a:cubicBezTo>
                <a:cubicBezTo>
                  <a:pt x="2550" y="1334"/>
                  <a:pt x="2550" y="1305"/>
                  <a:pt x="2579" y="1305"/>
                </a:cubicBezTo>
                <a:cubicBezTo>
                  <a:pt x="2610" y="1275"/>
                  <a:pt x="2610" y="1275"/>
                  <a:pt x="2610" y="1275"/>
                </a:cubicBezTo>
                <a:cubicBezTo>
                  <a:pt x="2639" y="1275"/>
                  <a:pt x="2639" y="1275"/>
                  <a:pt x="2639" y="1275"/>
                </a:cubicBezTo>
                <a:cubicBezTo>
                  <a:pt x="2669" y="1305"/>
                  <a:pt x="2669" y="1305"/>
                  <a:pt x="2669" y="1305"/>
                </a:cubicBezTo>
                <a:cubicBezTo>
                  <a:pt x="2698" y="1305"/>
                  <a:pt x="2698" y="1305"/>
                  <a:pt x="2698" y="1275"/>
                </a:cubicBezTo>
                <a:cubicBezTo>
                  <a:pt x="2728" y="1246"/>
                  <a:pt x="2758" y="1246"/>
                  <a:pt x="2758" y="1246"/>
                </a:cubicBezTo>
                <a:cubicBezTo>
                  <a:pt x="2758" y="1246"/>
                  <a:pt x="2758" y="1246"/>
                  <a:pt x="2787" y="1246"/>
                </a:cubicBezTo>
                <a:cubicBezTo>
                  <a:pt x="2787" y="1246"/>
                  <a:pt x="2787" y="1216"/>
                  <a:pt x="2817" y="1216"/>
                </a:cubicBezTo>
                <a:cubicBezTo>
                  <a:pt x="2847" y="1186"/>
                  <a:pt x="2847" y="1186"/>
                  <a:pt x="2847" y="1186"/>
                </a:cubicBezTo>
                <a:cubicBezTo>
                  <a:pt x="2847" y="1186"/>
                  <a:pt x="2877" y="1216"/>
                  <a:pt x="2877" y="1186"/>
                </a:cubicBezTo>
                <a:cubicBezTo>
                  <a:pt x="2877" y="1157"/>
                  <a:pt x="2877" y="1157"/>
                  <a:pt x="2877" y="1127"/>
                </a:cubicBezTo>
                <a:lnTo>
                  <a:pt x="2877" y="1097"/>
                </a:lnTo>
                <a:cubicBezTo>
                  <a:pt x="2906" y="1068"/>
                  <a:pt x="2906" y="1068"/>
                  <a:pt x="2906" y="1068"/>
                </a:cubicBezTo>
                <a:cubicBezTo>
                  <a:pt x="2906" y="1038"/>
                  <a:pt x="2906" y="1038"/>
                  <a:pt x="2906" y="1038"/>
                </a:cubicBezTo>
                <a:cubicBezTo>
                  <a:pt x="2935" y="1038"/>
                  <a:pt x="2935" y="1038"/>
                  <a:pt x="2935" y="1009"/>
                </a:cubicBezTo>
                <a:lnTo>
                  <a:pt x="2966" y="1009"/>
                </a:lnTo>
                <a:cubicBezTo>
                  <a:pt x="2966" y="978"/>
                  <a:pt x="2966" y="978"/>
                  <a:pt x="2966" y="978"/>
                </a:cubicBezTo>
                <a:cubicBezTo>
                  <a:pt x="2966" y="949"/>
                  <a:pt x="2966" y="890"/>
                  <a:pt x="2966" y="860"/>
                </a:cubicBezTo>
                <a:cubicBezTo>
                  <a:pt x="2935" y="860"/>
                  <a:pt x="2935" y="860"/>
                  <a:pt x="2935" y="860"/>
                </a:cubicBezTo>
                <a:cubicBezTo>
                  <a:pt x="2935" y="860"/>
                  <a:pt x="2906" y="860"/>
                  <a:pt x="2906" y="830"/>
                </a:cubicBezTo>
                <a:lnTo>
                  <a:pt x="2877" y="801"/>
                </a:lnTo>
                <a:cubicBezTo>
                  <a:pt x="2847" y="772"/>
                  <a:pt x="2847" y="772"/>
                  <a:pt x="2847" y="772"/>
                </a:cubicBezTo>
                <a:cubicBezTo>
                  <a:pt x="2817" y="772"/>
                  <a:pt x="2817" y="772"/>
                  <a:pt x="2817" y="741"/>
                </a:cubicBezTo>
                <a:cubicBezTo>
                  <a:pt x="2817" y="712"/>
                  <a:pt x="2817" y="712"/>
                  <a:pt x="2817" y="712"/>
                </a:cubicBezTo>
                <a:cubicBezTo>
                  <a:pt x="2787" y="712"/>
                  <a:pt x="2787" y="682"/>
                  <a:pt x="2787" y="682"/>
                </a:cubicBezTo>
                <a:cubicBezTo>
                  <a:pt x="2758" y="682"/>
                  <a:pt x="2758" y="682"/>
                  <a:pt x="2758" y="682"/>
                </a:cubicBezTo>
                <a:cubicBezTo>
                  <a:pt x="2758" y="653"/>
                  <a:pt x="2758" y="653"/>
                  <a:pt x="2758" y="653"/>
                </a:cubicBezTo>
                <a:cubicBezTo>
                  <a:pt x="2728" y="653"/>
                  <a:pt x="2728" y="653"/>
                  <a:pt x="2728" y="653"/>
                </a:cubicBezTo>
                <a:lnTo>
                  <a:pt x="2698" y="653"/>
                </a:lnTo>
                <a:cubicBezTo>
                  <a:pt x="2698" y="623"/>
                  <a:pt x="2698" y="623"/>
                  <a:pt x="2698" y="593"/>
                </a:cubicBezTo>
                <a:lnTo>
                  <a:pt x="2698" y="564"/>
                </a:lnTo>
                <a:cubicBezTo>
                  <a:pt x="2698" y="564"/>
                  <a:pt x="2728" y="534"/>
                  <a:pt x="2698" y="534"/>
                </a:cubicBezTo>
                <a:cubicBezTo>
                  <a:pt x="2698" y="504"/>
                  <a:pt x="2698" y="504"/>
                  <a:pt x="2698" y="504"/>
                </a:cubicBezTo>
                <a:lnTo>
                  <a:pt x="2669" y="504"/>
                </a:lnTo>
                <a:cubicBezTo>
                  <a:pt x="2669" y="504"/>
                  <a:pt x="2610" y="534"/>
                  <a:pt x="2579" y="504"/>
                </a:cubicBezTo>
                <a:cubicBezTo>
                  <a:pt x="2550" y="504"/>
                  <a:pt x="2550" y="504"/>
                  <a:pt x="2521" y="504"/>
                </a:cubicBezTo>
                <a:cubicBezTo>
                  <a:pt x="2521" y="474"/>
                  <a:pt x="2521" y="474"/>
                  <a:pt x="2521" y="474"/>
                </a:cubicBezTo>
                <a:cubicBezTo>
                  <a:pt x="2521" y="474"/>
                  <a:pt x="2491" y="474"/>
                  <a:pt x="2491" y="445"/>
                </a:cubicBezTo>
                <a:cubicBezTo>
                  <a:pt x="2491" y="416"/>
                  <a:pt x="2491" y="416"/>
                  <a:pt x="2491" y="416"/>
                </a:cubicBezTo>
                <a:cubicBezTo>
                  <a:pt x="2491" y="385"/>
                  <a:pt x="2491" y="385"/>
                  <a:pt x="2491" y="385"/>
                </a:cubicBezTo>
                <a:cubicBezTo>
                  <a:pt x="2491" y="385"/>
                  <a:pt x="2491" y="385"/>
                  <a:pt x="2461" y="356"/>
                </a:cubicBezTo>
                <a:cubicBezTo>
                  <a:pt x="2431" y="326"/>
                  <a:pt x="2431" y="326"/>
                  <a:pt x="2431" y="297"/>
                </a:cubicBezTo>
                <a:cubicBezTo>
                  <a:pt x="2431" y="297"/>
                  <a:pt x="2431" y="267"/>
                  <a:pt x="2461" y="267"/>
                </a:cubicBezTo>
                <a:lnTo>
                  <a:pt x="2461" y="237"/>
                </a:lnTo>
                <a:cubicBezTo>
                  <a:pt x="2431" y="237"/>
                  <a:pt x="2431" y="208"/>
                  <a:pt x="2431" y="208"/>
                </a:cubicBezTo>
                <a:cubicBezTo>
                  <a:pt x="2431" y="178"/>
                  <a:pt x="2431" y="178"/>
                  <a:pt x="2431" y="178"/>
                </a:cubicBezTo>
                <a:cubicBezTo>
                  <a:pt x="2461" y="178"/>
                  <a:pt x="2461" y="148"/>
                  <a:pt x="2461" y="148"/>
                </a:cubicBezTo>
                <a:lnTo>
                  <a:pt x="2491" y="148"/>
                </a:lnTo>
                <a:cubicBezTo>
                  <a:pt x="2491" y="119"/>
                  <a:pt x="2491" y="119"/>
                  <a:pt x="2491" y="119"/>
                </a:cubicBezTo>
                <a:cubicBezTo>
                  <a:pt x="2491" y="119"/>
                  <a:pt x="2491" y="119"/>
                  <a:pt x="2461" y="119"/>
                </a:cubicBezTo>
                <a:cubicBezTo>
                  <a:pt x="2461" y="119"/>
                  <a:pt x="2461" y="119"/>
                  <a:pt x="2431" y="89"/>
                </a:cubicBezTo>
                <a:cubicBezTo>
                  <a:pt x="2402" y="60"/>
                  <a:pt x="2402" y="29"/>
                  <a:pt x="2402" y="29"/>
                </a:cubicBezTo>
                <a:cubicBezTo>
                  <a:pt x="2402" y="29"/>
                  <a:pt x="2402" y="0"/>
                  <a:pt x="2373" y="0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59" y="60"/>
                </a:cubicBezTo>
                <a:cubicBezTo>
                  <a:pt x="59" y="60"/>
                  <a:pt x="59" y="60"/>
                  <a:pt x="29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0" y="89"/>
                  <a:pt x="29" y="89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64" name="Freeform 4"/>
          <p:cNvSpPr>
            <a:spLocks noChangeArrowheads="1"/>
          </p:cNvSpPr>
          <p:nvPr/>
        </p:nvSpPr>
        <p:spPr bwMode="auto">
          <a:xfrm>
            <a:off x="6754081" y="1705321"/>
            <a:ext cx="780480" cy="832320"/>
          </a:xfrm>
          <a:custGeom>
            <a:avLst/>
            <a:gdLst>
              <a:gd name="T0" fmla="*/ 86984980 w 2611"/>
              <a:gd name="T1" fmla="*/ 231257204 h 2788"/>
              <a:gd name="T2" fmla="*/ 90242798 w 2611"/>
              <a:gd name="T3" fmla="*/ 244147026 h 2788"/>
              <a:gd name="T4" fmla="*/ 93500945 w 2611"/>
              <a:gd name="T5" fmla="*/ 256928570 h 2788"/>
              <a:gd name="T6" fmla="*/ 90242798 w 2611"/>
              <a:gd name="T7" fmla="*/ 260177930 h 2788"/>
              <a:gd name="T8" fmla="*/ 93500945 w 2611"/>
              <a:gd name="T9" fmla="*/ 272959474 h 2788"/>
              <a:gd name="T10" fmla="*/ 99907832 w 2611"/>
              <a:gd name="T11" fmla="*/ 279350245 h 2788"/>
              <a:gd name="T12" fmla="*/ 99907832 w 2611"/>
              <a:gd name="T13" fmla="*/ 288990378 h 2788"/>
              <a:gd name="T14" fmla="*/ 112830684 w 2611"/>
              <a:gd name="T15" fmla="*/ 288990378 h 2788"/>
              <a:gd name="T16" fmla="*/ 119237901 w 2611"/>
              <a:gd name="T17" fmla="*/ 292240068 h 2788"/>
              <a:gd name="T18" fmla="*/ 257697452 w 2611"/>
              <a:gd name="T19" fmla="*/ 292240068 h 2788"/>
              <a:gd name="T20" fmla="*/ 260955270 w 2611"/>
              <a:gd name="T21" fmla="*/ 272959474 h 2788"/>
              <a:gd name="T22" fmla="*/ 254548053 w 2611"/>
              <a:gd name="T23" fmla="*/ 263319341 h 2788"/>
              <a:gd name="T24" fmla="*/ 254548053 w 2611"/>
              <a:gd name="T25" fmla="*/ 234398615 h 2788"/>
              <a:gd name="T26" fmla="*/ 257697452 w 2611"/>
              <a:gd name="T27" fmla="*/ 208727249 h 2788"/>
              <a:gd name="T28" fmla="*/ 260955270 w 2611"/>
              <a:gd name="T29" fmla="*/ 183056213 h 2788"/>
              <a:gd name="T30" fmla="*/ 264213087 w 2611"/>
              <a:gd name="T31" fmla="*/ 157384847 h 2788"/>
              <a:gd name="T32" fmla="*/ 277135939 w 2611"/>
              <a:gd name="T33" fmla="*/ 125214759 h 2788"/>
              <a:gd name="T34" fmla="*/ 280285339 w 2611"/>
              <a:gd name="T35" fmla="*/ 112324937 h 2788"/>
              <a:gd name="T36" fmla="*/ 283434408 w 2611"/>
              <a:gd name="T37" fmla="*/ 102793084 h 2788"/>
              <a:gd name="T38" fmla="*/ 280285339 w 2611"/>
              <a:gd name="T39" fmla="*/ 99435115 h 2788"/>
              <a:gd name="T40" fmla="*/ 273878122 w 2611"/>
              <a:gd name="T41" fmla="*/ 109075576 h 2788"/>
              <a:gd name="T42" fmla="*/ 270620304 w 2611"/>
              <a:gd name="T43" fmla="*/ 115574627 h 2788"/>
              <a:gd name="T44" fmla="*/ 267362487 w 2611"/>
              <a:gd name="T45" fmla="*/ 128355841 h 2788"/>
              <a:gd name="T46" fmla="*/ 257697452 w 2611"/>
              <a:gd name="T47" fmla="*/ 134854892 h 2788"/>
              <a:gd name="T48" fmla="*/ 244774600 w 2611"/>
              <a:gd name="T49" fmla="*/ 154135486 h 2788"/>
              <a:gd name="T50" fmla="*/ 238476131 w 2611"/>
              <a:gd name="T51" fmla="*/ 150885796 h 2788"/>
              <a:gd name="T52" fmla="*/ 248140836 w 2611"/>
              <a:gd name="T53" fmla="*/ 128355841 h 2788"/>
              <a:gd name="T54" fmla="*/ 254548053 w 2611"/>
              <a:gd name="T55" fmla="*/ 115574627 h 2788"/>
              <a:gd name="T56" fmla="*/ 248140836 w 2611"/>
              <a:gd name="T57" fmla="*/ 96294033 h 2788"/>
              <a:gd name="T58" fmla="*/ 241625201 w 2611"/>
              <a:gd name="T59" fmla="*/ 96294033 h 2788"/>
              <a:gd name="T60" fmla="*/ 241625201 w 2611"/>
              <a:gd name="T61" fmla="*/ 86653900 h 2788"/>
              <a:gd name="T62" fmla="*/ 235217984 w 2611"/>
              <a:gd name="T63" fmla="*/ 70622996 h 2788"/>
              <a:gd name="T64" fmla="*/ 225552950 w 2611"/>
              <a:gd name="T65" fmla="*/ 60874256 h 2788"/>
              <a:gd name="T66" fmla="*/ 209481028 w 2611"/>
              <a:gd name="T67" fmla="*/ 57733174 h 2788"/>
              <a:gd name="T68" fmla="*/ 183743742 w 2611"/>
              <a:gd name="T69" fmla="*/ 54483484 h 2788"/>
              <a:gd name="T70" fmla="*/ 167563073 w 2611"/>
              <a:gd name="T71" fmla="*/ 48092712 h 2788"/>
              <a:gd name="T72" fmla="*/ 141717369 w 2611"/>
              <a:gd name="T73" fmla="*/ 41702270 h 2788"/>
              <a:gd name="T74" fmla="*/ 115980083 w 2611"/>
              <a:gd name="T75" fmla="*/ 25671037 h 2788"/>
              <a:gd name="T76" fmla="*/ 106423797 w 2611"/>
              <a:gd name="T77" fmla="*/ 22313397 h 2788"/>
              <a:gd name="T78" fmla="*/ 90242798 w 2611"/>
              <a:gd name="T79" fmla="*/ 22313397 h 2788"/>
              <a:gd name="T80" fmla="*/ 90242798 w 2611"/>
              <a:gd name="T81" fmla="*/ 0 h 2788"/>
              <a:gd name="T82" fmla="*/ 38660138 w 2611"/>
              <a:gd name="T83" fmla="*/ 19172315 h 2788"/>
              <a:gd name="T84" fmla="*/ 32252921 w 2611"/>
              <a:gd name="T85" fmla="*/ 22313397 h 2788"/>
              <a:gd name="T86" fmla="*/ 22587886 w 2611"/>
              <a:gd name="T87" fmla="*/ 67373306 h 2788"/>
              <a:gd name="T88" fmla="*/ 12922852 w 2611"/>
              <a:gd name="T89" fmla="*/ 70622996 h 2788"/>
              <a:gd name="T90" fmla="*/ 9773453 w 2611"/>
              <a:gd name="T91" fmla="*/ 77013439 h 2788"/>
              <a:gd name="T92" fmla="*/ 0 w 2611"/>
              <a:gd name="T93" fmla="*/ 86653900 h 2788"/>
              <a:gd name="T94" fmla="*/ 0 w 2611"/>
              <a:gd name="T95" fmla="*/ 93044672 h 2788"/>
              <a:gd name="T96" fmla="*/ 3366565 w 2611"/>
              <a:gd name="T97" fmla="*/ 96294033 h 2788"/>
              <a:gd name="T98" fmla="*/ 12922852 w 2611"/>
              <a:gd name="T99" fmla="*/ 105934165 h 2788"/>
              <a:gd name="T100" fmla="*/ 6515635 w 2611"/>
              <a:gd name="T101" fmla="*/ 121965070 h 2788"/>
              <a:gd name="T102" fmla="*/ 9773453 w 2611"/>
              <a:gd name="T103" fmla="*/ 147636435 h 2788"/>
              <a:gd name="T104" fmla="*/ 9773453 w 2611"/>
              <a:gd name="T105" fmla="*/ 154135486 h 2788"/>
              <a:gd name="T106" fmla="*/ 19438487 w 2611"/>
              <a:gd name="T107" fmla="*/ 163667339 h 2788"/>
              <a:gd name="T108" fmla="*/ 32252921 w 2611"/>
              <a:gd name="T109" fmla="*/ 167025308 h 2788"/>
              <a:gd name="T110" fmla="*/ 42026373 w 2611"/>
              <a:gd name="T111" fmla="*/ 173415751 h 2788"/>
              <a:gd name="T112" fmla="*/ 51582990 w 2611"/>
              <a:gd name="T113" fmla="*/ 183056213 h 2788"/>
              <a:gd name="T114" fmla="*/ 58098625 w 2611"/>
              <a:gd name="T115" fmla="*/ 192696345 h 2788"/>
              <a:gd name="T116" fmla="*/ 77319946 w 2611"/>
              <a:gd name="T117" fmla="*/ 205586167 h 27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611" h="2788">
                <a:moveTo>
                  <a:pt x="772" y="1986"/>
                </a:moveTo>
                <a:lnTo>
                  <a:pt x="772" y="1986"/>
                </a:lnTo>
                <a:cubicBezTo>
                  <a:pt x="831" y="2016"/>
                  <a:pt x="801" y="2075"/>
                  <a:pt x="801" y="2105"/>
                </a:cubicBezTo>
                <a:lnTo>
                  <a:pt x="801" y="2135"/>
                </a:lnTo>
                <a:lnTo>
                  <a:pt x="801" y="2164"/>
                </a:lnTo>
                <a:cubicBezTo>
                  <a:pt x="801" y="2164"/>
                  <a:pt x="801" y="2164"/>
                  <a:pt x="801" y="2194"/>
                </a:cubicBezTo>
                <a:cubicBezTo>
                  <a:pt x="801" y="2223"/>
                  <a:pt x="801" y="2254"/>
                  <a:pt x="831" y="2254"/>
                </a:cubicBezTo>
                <a:cubicBezTo>
                  <a:pt x="831" y="2283"/>
                  <a:pt x="861" y="2283"/>
                  <a:pt x="861" y="2283"/>
                </a:cubicBezTo>
                <a:cubicBezTo>
                  <a:pt x="861" y="2283"/>
                  <a:pt x="891" y="2283"/>
                  <a:pt x="891" y="2313"/>
                </a:cubicBezTo>
                <a:cubicBezTo>
                  <a:pt x="891" y="2313"/>
                  <a:pt x="891" y="2313"/>
                  <a:pt x="891" y="2342"/>
                </a:cubicBezTo>
                <a:lnTo>
                  <a:pt x="861" y="2372"/>
                </a:lnTo>
                <a:lnTo>
                  <a:pt x="831" y="2402"/>
                </a:lnTo>
                <a:cubicBezTo>
                  <a:pt x="861" y="2431"/>
                  <a:pt x="861" y="2431"/>
                  <a:pt x="861" y="2431"/>
                </a:cubicBezTo>
                <a:cubicBezTo>
                  <a:pt x="861" y="2461"/>
                  <a:pt x="861" y="2461"/>
                  <a:pt x="861" y="2461"/>
                </a:cubicBezTo>
                <a:cubicBezTo>
                  <a:pt x="861" y="2491"/>
                  <a:pt x="831" y="2491"/>
                  <a:pt x="831" y="2491"/>
                </a:cubicBezTo>
                <a:cubicBezTo>
                  <a:pt x="831" y="2491"/>
                  <a:pt x="831" y="2520"/>
                  <a:pt x="861" y="2520"/>
                </a:cubicBezTo>
                <a:cubicBezTo>
                  <a:pt x="891" y="2550"/>
                  <a:pt x="891" y="2550"/>
                  <a:pt x="891" y="2550"/>
                </a:cubicBezTo>
                <a:cubicBezTo>
                  <a:pt x="891" y="2579"/>
                  <a:pt x="891" y="2579"/>
                  <a:pt x="891" y="2579"/>
                </a:cubicBezTo>
                <a:cubicBezTo>
                  <a:pt x="891" y="2579"/>
                  <a:pt x="891" y="2579"/>
                  <a:pt x="920" y="2579"/>
                </a:cubicBezTo>
                <a:cubicBezTo>
                  <a:pt x="920" y="2579"/>
                  <a:pt x="920" y="2610"/>
                  <a:pt x="920" y="2639"/>
                </a:cubicBezTo>
                <a:lnTo>
                  <a:pt x="920" y="2668"/>
                </a:lnTo>
                <a:lnTo>
                  <a:pt x="949" y="2668"/>
                </a:lnTo>
                <a:cubicBezTo>
                  <a:pt x="949" y="2668"/>
                  <a:pt x="949" y="2668"/>
                  <a:pt x="980" y="2668"/>
                </a:cubicBezTo>
                <a:cubicBezTo>
                  <a:pt x="980" y="2698"/>
                  <a:pt x="1039" y="2668"/>
                  <a:pt x="1039" y="2668"/>
                </a:cubicBezTo>
                <a:cubicBezTo>
                  <a:pt x="1068" y="2668"/>
                  <a:pt x="1068" y="2668"/>
                  <a:pt x="1068" y="2668"/>
                </a:cubicBezTo>
                <a:lnTo>
                  <a:pt x="1098" y="2668"/>
                </a:lnTo>
                <a:lnTo>
                  <a:pt x="1098" y="2698"/>
                </a:lnTo>
                <a:cubicBezTo>
                  <a:pt x="1128" y="2728"/>
                  <a:pt x="1098" y="2758"/>
                  <a:pt x="1098" y="2758"/>
                </a:cubicBezTo>
                <a:cubicBezTo>
                  <a:pt x="1098" y="2787"/>
                  <a:pt x="1098" y="2787"/>
                  <a:pt x="1098" y="2787"/>
                </a:cubicBezTo>
                <a:cubicBezTo>
                  <a:pt x="1098" y="2787"/>
                  <a:pt x="1098" y="2787"/>
                  <a:pt x="1128" y="2787"/>
                </a:cubicBezTo>
                <a:cubicBezTo>
                  <a:pt x="2373" y="2698"/>
                  <a:pt x="2373" y="2698"/>
                  <a:pt x="2373" y="2698"/>
                </a:cubicBezTo>
                <a:lnTo>
                  <a:pt x="2403" y="2698"/>
                </a:lnTo>
                <a:cubicBezTo>
                  <a:pt x="2403" y="2698"/>
                  <a:pt x="2403" y="2698"/>
                  <a:pt x="2403" y="2668"/>
                </a:cubicBezTo>
                <a:cubicBezTo>
                  <a:pt x="2403" y="2550"/>
                  <a:pt x="2403" y="2550"/>
                  <a:pt x="2403" y="2550"/>
                </a:cubicBezTo>
                <a:cubicBezTo>
                  <a:pt x="2403" y="2550"/>
                  <a:pt x="2403" y="2550"/>
                  <a:pt x="2403" y="2520"/>
                </a:cubicBezTo>
                <a:cubicBezTo>
                  <a:pt x="2373" y="2520"/>
                  <a:pt x="2373" y="2520"/>
                  <a:pt x="2373" y="2520"/>
                </a:cubicBezTo>
                <a:cubicBezTo>
                  <a:pt x="2373" y="2491"/>
                  <a:pt x="2373" y="2491"/>
                  <a:pt x="2373" y="2491"/>
                </a:cubicBezTo>
                <a:cubicBezTo>
                  <a:pt x="2373" y="2431"/>
                  <a:pt x="2373" y="2431"/>
                  <a:pt x="2373" y="2431"/>
                </a:cubicBezTo>
                <a:cubicBezTo>
                  <a:pt x="2373" y="2431"/>
                  <a:pt x="2373" y="2431"/>
                  <a:pt x="2344" y="2431"/>
                </a:cubicBezTo>
                <a:cubicBezTo>
                  <a:pt x="2344" y="2402"/>
                  <a:pt x="2344" y="2402"/>
                  <a:pt x="2344" y="2402"/>
                </a:cubicBezTo>
                <a:cubicBezTo>
                  <a:pt x="2314" y="2194"/>
                  <a:pt x="2314" y="2194"/>
                  <a:pt x="2314" y="2194"/>
                </a:cubicBezTo>
                <a:cubicBezTo>
                  <a:pt x="2314" y="2194"/>
                  <a:pt x="2314" y="2164"/>
                  <a:pt x="2344" y="2164"/>
                </a:cubicBezTo>
                <a:cubicBezTo>
                  <a:pt x="2373" y="2016"/>
                  <a:pt x="2373" y="2016"/>
                  <a:pt x="2373" y="2016"/>
                </a:cubicBezTo>
                <a:cubicBezTo>
                  <a:pt x="2373" y="2016"/>
                  <a:pt x="2373" y="2016"/>
                  <a:pt x="2373" y="1986"/>
                </a:cubicBezTo>
                <a:cubicBezTo>
                  <a:pt x="2373" y="1957"/>
                  <a:pt x="2373" y="1957"/>
                  <a:pt x="2373" y="1957"/>
                </a:cubicBezTo>
                <a:cubicBezTo>
                  <a:pt x="2373" y="1927"/>
                  <a:pt x="2373" y="1927"/>
                  <a:pt x="2373" y="1927"/>
                </a:cubicBezTo>
                <a:cubicBezTo>
                  <a:pt x="2373" y="1809"/>
                  <a:pt x="2373" y="1809"/>
                  <a:pt x="2373" y="1809"/>
                </a:cubicBezTo>
                <a:lnTo>
                  <a:pt x="2373" y="1779"/>
                </a:lnTo>
                <a:cubicBezTo>
                  <a:pt x="2403" y="1719"/>
                  <a:pt x="2403" y="1719"/>
                  <a:pt x="2403" y="1719"/>
                </a:cubicBezTo>
                <a:lnTo>
                  <a:pt x="2403" y="1690"/>
                </a:lnTo>
                <a:cubicBezTo>
                  <a:pt x="2433" y="1660"/>
                  <a:pt x="2433" y="1660"/>
                  <a:pt x="2433" y="1660"/>
                </a:cubicBezTo>
                <a:cubicBezTo>
                  <a:pt x="2433" y="1660"/>
                  <a:pt x="2433" y="1660"/>
                  <a:pt x="2433" y="1630"/>
                </a:cubicBezTo>
                <a:cubicBezTo>
                  <a:pt x="2433" y="1482"/>
                  <a:pt x="2433" y="1482"/>
                  <a:pt x="2433" y="1482"/>
                </a:cubicBezTo>
                <a:lnTo>
                  <a:pt x="2433" y="1453"/>
                </a:lnTo>
                <a:cubicBezTo>
                  <a:pt x="2492" y="1274"/>
                  <a:pt x="2492" y="1274"/>
                  <a:pt x="2492" y="1274"/>
                </a:cubicBezTo>
                <a:cubicBezTo>
                  <a:pt x="2492" y="1245"/>
                  <a:pt x="2522" y="1245"/>
                  <a:pt x="2522" y="1245"/>
                </a:cubicBezTo>
                <a:cubicBezTo>
                  <a:pt x="2552" y="1185"/>
                  <a:pt x="2552" y="1185"/>
                  <a:pt x="2552" y="1185"/>
                </a:cubicBezTo>
                <a:lnTo>
                  <a:pt x="2552" y="1156"/>
                </a:lnTo>
                <a:cubicBezTo>
                  <a:pt x="2552" y="1126"/>
                  <a:pt x="2552" y="1126"/>
                  <a:pt x="2552" y="1126"/>
                </a:cubicBezTo>
                <a:cubicBezTo>
                  <a:pt x="2552" y="1126"/>
                  <a:pt x="2552" y="1097"/>
                  <a:pt x="2581" y="1097"/>
                </a:cubicBezTo>
                <a:cubicBezTo>
                  <a:pt x="2581" y="1067"/>
                  <a:pt x="2581" y="1067"/>
                  <a:pt x="2581" y="1067"/>
                </a:cubicBezTo>
                <a:lnTo>
                  <a:pt x="2581" y="1037"/>
                </a:lnTo>
                <a:cubicBezTo>
                  <a:pt x="2581" y="1037"/>
                  <a:pt x="2581" y="1007"/>
                  <a:pt x="2610" y="1007"/>
                </a:cubicBezTo>
                <a:cubicBezTo>
                  <a:pt x="2610" y="1007"/>
                  <a:pt x="2610" y="1007"/>
                  <a:pt x="2610" y="978"/>
                </a:cubicBezTo>
                <a:lnTo>
                  <a:pt x="2610" y="949"/>
                </a:lnTo>
                <a:cubicBezTo>
                  <a:pt x="2610" y="918"/>
                  <a:pt x="2610" y="918"/>
                  <a:pt x="2581" y="918"/>
                </a:cubicBezTo>
                <a:cubicBezTo>
                  <a:pt x="2581" y="918"/>
                  <a:pt x="2552" y="918"/>
                  <a:pt x="2552" y="949"/>
                </a:cubicBezTo>
                <a:cubicBezTo>
                  <a:pt x="2552" y="978"/>
                  <a:pt x="2552" y="978"/>
                  <a:pt x="2552" y="978"/>
                </a:cubicBezTo>
                <a:cubicBezTo>
                  <a:pt x="2552" y="978"/>
                  <a:pt x="2522" y="978"/>
                  <a:pt x="2522" y="1007"/>
                </a:cubicBezTo>
                <a:lnTo>
                  <a:pt x="2492" y="1037"/>
                </a:lnTo>
                <a:cubicBezTo>
                  <a:pt x="2492" y="1067"/>
                  <a:pt x="2492" y="1067"/>
                  <a:pt x="2492" y="1067"/>
                </a:cubicBezTo>
                <a:cubicBezTo>
                  <a:pt x="2492" y="1097"/>
                  <a:pt x="2492" y="1097"/>
                  <a:pt x="2492" y="1097"/>
                </a:cubicBezTo>
                <a:cubicBezTo>
                  <a:pt x="2462" y="1156"/>
                  <a:pt x="2462" y="1156"/>
                  <a:pt x="2462" y="1156"/>
                </a:cubicBezTo>
                <a:cubicBezTo>
                  <a:pt x="2462" y="1156"/>
                  <a:pt x="2462" y="1156"/>
                  <a:pt x="2462" y="1185"/>
                </a:cubicBezTo>
                <a:cubicBezTo>
                  <a:pt x="2462" y="1215"/>
                  <a:pt x="2433" y="1215"/>
                  <a:pt x="2433" y="1215"/>
                </a:cubicBezTo>
                <a:cubicBezTo>
                  <a:pt x="2433" y="1215"/>
                  <a:pt x="2403" y="1215"/>
                  <a:pt x="2403" y="1245"/>
                </a:cubicBezTo>
                <a:lnTo>
                  <a:pt x="2373" y="1245"/>
                </a:lnTo>
                <a:cubicBezTo>
                  <a:pt x="2314" y="1334"/>
                  <a:pt x="2314" y="1334"/>
                  <a:pt x="2314" y="1334"/>
                </a:cubicBezTo>
                <a:cubicBezTo>
                  <a:pt x="2314" y="1363"/>
                  <a:pt x="2314" y="1363"/>
                  <a:pt x="2285" y="1363"/>
                </a:cubicBezTo>
                <a:cubicBezTo>
                  <a:pt x="2285" y="1393"/>
                  <a:pt x="2285" y="1393"/>
                  <a:pt x="2285" y="1393"/>
                </a:cubicBezTo>
                <a:cubicBezTo>
                  <a:pt x="2254" y="1393"/>
                  <a:pt x="2254" y="1393"/>
                  <a:pt x="2254" y="1423"/>
                </a:cubicBezTo>
                <a:cubicBezTo>
                  <a:pt x="2225" y="1423"/>
                  <a:pt x="2225" y="1423"/>
                  <a:pt x="2225" y="1423"/>
                </a:cubicBezTo>
                <a:cubicBezTo>
                  <a:pt x="2225" y="1453"/>
                  <a:pt x="2225" y="1453"/>
                  <a:pt x="2225" y="1423"/>
                </a:cubicBezTo>
                <a:cubicBezTo>
                  <a:pt x="2196" y="1423"/>
                  <a:pt x="2196" y="1423"/>
                  <a:pt x="2196" y="1423"/>
                </a:cubicBezTo>
                <a:lnTo>
                  <a:pt x="2196" y="1393"/>
                </a:lnTo>
                <a:cubicBezTo>
                  <a:pt x="2225" y="1305"/>
                  <a:pt x="2225" y="1305"/>
                  <a:pt x="2225" y="1305"/>
                </a:cubicBezTo>
                <a:lnTo>
                  <a:pt x="2225" y="1274"/>
                </a:lnTo>
                <a:cubicBezTo>
                  <a:pt x="2254" y="1215"/>
                  <a:pt x="2254" y="1215"/>
                  <a:pt x="2254" y="1215"/>
                </a:cubicBezTo>
                <a:cubicBezTo>
                  <a:pt x="2254" y="1185"/>
                  <a:pt x="2285" y="1185"/>
                  <a:pt x="2285" y="1185"/>
                </a:cubicBezTo>
                <a:cubicBezTo>
                  <a:pt x="2314" y="1156"/>
                  <a:pt x="2314" y="1156"/>
                  <a:pt x="2314" y="1156"/>
                </a:cubicBezTo>
                <a:cubicBezTo>
                  <a:pt x="2344" y="1156"/>
                  <a:pt x="2344" y="1126"/>
                  <a:pt x="2344" y="1126"/>
                </a:cubicBezTo>
                <a:cubicBezTo>
                  <a:pt x="2344" y="1097"/>
                  <a:pt x="2344" y="1097"/>
                  <a:pt x="2344" y="1097"/>
                </a:cubicBezTo>
                <a:lnTo>
                  <a:pt x="2344" y="1067"/>
                </a:lnTo>
                <a:cubicBezTo>
                  <a:pt x="2344" y="1067"/>
                  <a:pt x="2314" y="1037"/>
                  <a:pt x="2285" y="1007"/>
                </a:cubicBezTo>
                <a:cubicBezTo>
                  <a:pt x="2254" y="978"/>
                  <a:pt x="2285" y="978"/>
                  <a:pt x="2285" y="949"/>
                </a:cubicBezTo>
                <a:cubicBezTo>
                  <a:pt x="2285" y="918"/>
                  <a:pt x="2285" y="918"/>
                  <a:pt x="2285" y="889"/>
                </a:cubicBezTo>
                <a:cubicBezTo>
                  <a:pt x="2285" y="889"/>
                  <a:pt x="2254" y="889"/>
                  <a:pt x="2225" y="889"/>
                </a:cubicBezTo>
                <a:cubicBezTo>
                  <a:pt x="2196" y="889"/>
                  <a:pt x="2196" y="889"/>
                  <a:pt x="2196" y="889"/>
                </a:cubicBezTo>
                <a:cubicBezTo>
                  <a:pt x="2196" y="859"/>
                  <a:pt x="2196" y="859"/>
                  <a:pt x="2196" y="859"/>
                </a:cubicBezTo>
                <a:cubicBezTo>
                  <a:pt x="2196" y="859"/>
                  <a:pt x="2196" y="830"/>
                  <a:pt x="2225" y="830"/>
                </a:cubicBezTo>
                <a:cubicBezTo>
                  <a:pt x="2225" y="800"/>
                  <a:pt x="2225" y="800"/>
                  <a:pt x="2225" y="800"/>
                </a:cubicBezTo>
                <a:cubicBezTo>
                  <a:pt x="2225" y="770"/>
                  <a:pt x="2225" y="770"/>
                  <a:pt x="2225" y="741"/>
                </a:cubicBezTo>
                <a:cubicBezTo>
                  <a:pt x="2225" y="711"/>
                  <a:pt x="2225" y="711"/>
                  <a:pt x="2225" y="711"/>
                </a:cubicBezTo>
                <a:cubicBezTo>
                  <a:pt x="2196" y="711"/>
                  <a:pt x="2196" y="711"/>
                  <a:pt x="2196" y="681"/>
                </a:cubicBezTo>
                <a:cubicBezTo>
                  <a:pt x="2196" y="652"/>
                  <a:pt x="2196" y="652"/>
                  <a:pt x="2166" y="652"/>
                </a:cubicBezTo>
                <a:cubicBezTo>
                  <a:pt x="2136" y="652"/>
                  <a:pt x="2136" y="652"/>
                  <a:pt x="2136" y="652"/>
                </a:cubicBezTo>
                <a:cubicBezTo>
                  <a:pt x="2106" y="652"/>
                  <a:pt x="2106" y="652"/>
                  <a:pt x="2077" y="622"/>
                </a:cubicBezTo>
                <a:cubicBezTo>
                  <a:pt x="2077" y="622"/>
                  <a:pt x="2077" y="593"/>
                  <a:pt x="2077" y="562"/>
                </a:cubicBezTo>
                <a:cubicBezTo>
                  <a:pt x="2077" y="562"/>
                  <a:pt x="2077" y="533"/>
                  <a:pt x="2048" y="533"/>
                </a:cubicBezTo>
                <a:lnTo>
                  <a:pt x="1958" y="533"/>
                </a:lnTo>
                <a:lnTo>
                  <a:pt x="1929" y="533"/>
                </a:lnTo>
                <a:cubicBezTo>
                  <a:pt x="1929" y="533"/>
                  <a:pt x="1899" y="503"/>
                  <a:pt x="1899" y="533"/>
                </a:cubicBezTo>
                <a:cubicBezTo>
                  <a:pt x="1899" y="533"/>
                  <a:pt x="1840" y="533"/>
                  <a:pt x="1810" y="533"/>
                </a:cubicBezTo>
                <a:cubicBezTo>
                  <a:pt x="1780" y="533"/>
                  <a:pt x="1750" y="533"/>
                  <a:pt x="1721" y="503"/>
                </a:cubicBezTo>
                <a:lnTo>
                  <a:pt x="1692" y="503"/>
                </a:lnTo>
                <a:cubicBezTo>
                  <a:pt x="1692" y="474"/>
                  <a:pt x="1661" y="474"/>
                  <a:pt x="1661" y="474"/>
                </a:cubicBezTo>
                <a:lnTo>
                  <a:pt x="1632" y="474"/>
                </a:lnTo>
                <a:cubicBezTo>
                  <a:pt x="1602" y="474"/>
                  <a:pt x="1602" y="474"/>
                  <a:pt x="1602" y="474"/>
                </a:cubicBezTo>
                <a:cubicBezTo>
                  <a:pt x="1573" y="474"/>
                  <a:pt x="1573" y="444"/>
                  <a:pt x="1543" y="444"/>
                </a:cubicBezTo>
                <a:cubicBezTo>
                  <a:pt x="1543" y="444"/>
                  <a:pt x="1513" y="444"/>
                  <a:pt x="1513" y="414"/>
                </a:cubicBezTo>
                <a:cubicBezTo>
                  <a:pt x="1484" y="414"/>
                  <a:pt x="1454" y="414"/>
                  <a:pt x="1454" y="414"/>
                </a:cubicBezTo>
                <a:cubicBezTo>
                  <a:pt x="1424" y="414"/>
                  <a:pt x="1395" y="414"/>
                  <a:pt x="1365" y="414"/>
                </a:cubicBezTo>
                <a:cubicBezTo>
                  <a:pt x="1336" y="414"/>
                  <a:pt x="1336" y="385"/>
                  <a:pt x="1305" y="385"/>
                </a:cubicBezTo>
                <a:cubicBezTo>
                  <a:pt x="1276" y="385"/>
                  <a:pt x="1247" y="385"/>
                  <a:pt x="1217" y="385"/>
                </a:cubicBezTo>
                <a:cubicBezTo>
                  <a:pt x="1157" y="385"/>
                  <a:pt x="1157" y="325"/>
                  <a:pt x="1157" y="325"/>
                </a:cubicBezTo>
                <a:cubicBezTo>
                  <a:pt x="1157" y="296"/>
                  <a:pt x="1157" y="296"/>
                  <a:pt x="1128" y="296"/>
                </a:cubicBezTo>
                <a:cubicBezTo>
                  <a:pt x="1128" y="266"/>
                  <a:pt x="1098" y="266"/>
                  <a:pt x="1068" y="237"/>
                </a:cubicBezTo>
                <a:lnTo>
                  <a:pt x="1039" y="237"/>
                </a:lnTo>
                <a:cubicBezTo>
                  <a:pt x="1009" y="206"/>
                  <a:pt x="1009" y="206"/>
                  <a:pt x="1009" y="206"/>
                </a:cubicBezTo>
                <a:cubicBezTo>
                  <a:pt x="980" y="206"/>
                  <a:pt x="980" y="206"/>
                  <a:pt x="980" y="206"/>
                </a:cubicBezTo>
                <a:cubicBezTo>
                  <a:pt x="949" y="206"/>
                  <a:pt x="949" y="206"/>
                  <a:pt x="949" y="206"/>
                </a:cubicBezTo>
                <a:cubicBezTo>
                  <a:pt x="920" y="206"/>
                  <a:pt x="920" y="206"/>
                  <a:pt x="920" y="206"/>
                </a:cubicBezTo>
                <a:cubicBezTo>
                  <a:pt x="861" y="237"/>
                  <a:pt x="861" y="237"/>
                  <a:pt x="861" y="237"/>
                </a:cubicBezTo>
                <a:cubicBezTo>
                  <a:pt x="831" y="237"/>
                  <a:pt x="831" y="206"/>
                  <a:pt x="831" y="206"/>
                </a:cubicBezTo>
                <a:cubicBezTo>
                  <a:pt x="891" y="58"/>
                  <a:pt x="891" y="58"/>
                  <a:pt x="891" y="58"/>
                </a:cubicBezTo>
                <a:cubicBezTo>
                  <a:pt x="891" y="29"/>
                  <a:pt x="891" y="29"/>
                  <a:pt x="891" y="29"/>
                </a:cubicBezTo>
                <a:cubicBezTo>
                  <a:pt x="861" y="0"/>
                  <a:pt x="861" y="0"/>
                  <a:pt x="861" y="0"/>
                </a:cubicBezTo>
                <a:lnTo>
                  <a:pt x="831" y="0"/>
                </a:lnTo>
                <a:cubicBezTo>
                  <a:pt x="416" y="206"/>
                  <a:pt x="416" y="206"/>
                  <a:pt x="416" y="206"/>
                </a:cubicBezTo>
                <a:cubicBezTo>
                  <a:pt x="416" y="206"/>
                  <a:pt x="416" y="206"/>
                  <a:pt x="387" y="206"/>
                </a:cubicBezTo>
                <a:cubicBezTo>
                  <a:pt x="356" y="206"/>
                  <a:pt x="356" y="177"/>
                  <a:pt x="356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297" y="206"/>
                  <a:pt x="297" y="206"/>
                  <a:pt x="297" y="206"/>
                </a:cubicBezTo>
                <a:lnTo>
                  <a:pt x="297" y="237"/>
                </a:lnTo>
                <a:cubicBezTo>
                  <a:pt x="268" y="562"/>
                  <a:pt x="268" y="562"/>
                  <a:pt x="268" y="562"/>
                </a:cubicBezTo>
                <a:cubicBezTo>
                  <a:pt x="268" y="562"/>
                  <a:pt x="268" y="562"/>
                  <a:pt x="238" y="593"/>
                </a:cubicBezTo>
                <a:cubicBezTo>
                  <a:pt x="238" y="593"/>
                  <a:pt x="208" y="593"/>
                  <a:pt x="208" y="622"/>
                </a:cubicBezTo>
                <a:cubicBezTo>
                  <a:pt x="179" y="622"/>
                  <a:pt x="179" y="622"/>
                  <a:pt x="179" y="622"/>
                </a:cubicBezTo>
                <a:cubicBezTo>
                  <a:pt x="149" y="652"/>
                  <a:pt x="149" y="652"/>
                  <a:pt x="119" y="652"/>
                </a:cubicBezTo>
                <a:lnTo>
                  <a:pt x="119" y="681"/>
                </a:lnTo>
                <a:cubicBezTo>
                  <a:pt x="90" y="681"/>
                  <a:pt x="90" y="681"/>
                  <a:pt x="90" y="681"/>
                </a:cubicBezTo>
                <a:cubicBezTo>
                  <a:pt x="90" y="681"/>
                  <a:pt x="90" y="681"/>
                  <a:pt x="90" y="711"/>
                </a:cubicBezTo>
                <a:cubicBezTo>
                  <a:pt x="90" y="711"/>
                  <a:pt x="90" y="711"/>
                  <a:pt x="60" y="711"/>
                </a:cubicBezTo>
                <a:cubicBezTo>
                  <a:pt x="60" y="711"/>
                  <a:pt x="60" y="711"/>
                  <a:pt x="60" y="741"/>
                </a:cubicBezTo>
                <a:cubicBezTo>
                  <a:pt x="31" y="741"/>
                  <a:pt x="31" y="741"/>
                  <a:pt x="31" y="741"/>
                </a:cubicBezTo>
                <a:cubicBezTo>
                  <a:pt x="31" y="770"/>
                  <a:pt x="31" y="770"/>
                  <a:pt x="0" y="800"/>
                </a:cubicBezTo>
                <a:cubicBezTo>
                  <a:pt x="0" y="830"/>
                  <a:pt x="0" y="830"/>
                  <a:pt x="0" y="830"/>
                </a:cubicBezTo>
                <a:cubicBezTo>
                  <a:pt x="0" y="830"/>
                  <a:pt x="0" y="830"/>
                  <a:pt x="0" y="859"/>
                </a:cubicBezTo>
                <a:cubicBezTo>
                  <a:pt x="0" y="859"/>
                  <a:pt x="31" y="859"/>
                  <a:pt x="31" y="889"/>
                </a:cubicBezTo>
                <a:lnTo>
                  <a:pt x="60" y="889"/>
                </a:lnTo>
                <a:cubicBezTo>
                  <a:pt x="60" y="889"/>
                  <a:pt x="90" y="889"/>
                  <a:pt x="90" y="918"/>
                </a:cubicBezTo>
                <a:lnTo>
                  <a:pt x="119" y="949"/>
                </a:lnTo>
                <a:cubicBezTo>
                  <a:pt x="119" y="949"/>
                  <a:pt x="119" y="949"/>
                  <a:pt x="119" y="978"/>
                </a:cubicBezTo>
                <a:cubicBezTo>
                  <a:pt x="149" y="1007"/>
                  <a:pt x="119" y="1037"/>
                  <a:pt x="90" y="1067"/>
                </a:cubicBezTo>
                <a:cubicBezTo>
                  <a:pt x="60" y="1097"/>
                  <a:pt x="60" y="1097"/>
                  <a:pt x="60" y="1097"/>
                </a:cubicBezTo>
                <a:lnTo>
                  <a:pt x="60" y="1126"/>
                </a:lnTo>
                <a:cubicBezTo>
                  <a:pt x="60" y="1156"/>
                  <a:pt x="60" y="1156"/>
                  <a:pt x="60" y="1156"/>
                </a:cubicBezTo>
                <a:cubicBezTo>
                  <a:pt x="60" y="1156"/>
                  <a:pt x="60" y="1156"/>
                  <a:pt x="60" y="1215"/>
                </a:cubicBezTo>
                <a:lnTo>
                  <a:pt x="90" y="1245"/>
                </a:lnTo>
                <a:cubicBezTo>
                  <a:pt x="90" y="1334"/>
                  <a:pt x="90" y="1334"/>
                  <a:pt x="90" y="1363"/>
                </a:cubicBezTo>
                <a:cubicBezTo>
                  <a:pt x="90" y="1363"/>
                  <a:pt x="60" y="1363"/>
                  <a:pt x="60" y="1393"/>
                </a:cubicBezTo>
                <a:lnTo>
                  <a:pt x="90" y="1423"/>
                </a:lnTo>
                <a:cubicBezTo>
                  <a:pt x="90" y="1423"/>
                  <a:pt x="119" y="1423"/>
                  <a:pt x="149" y="1482"/>
                </a:cubicBezTo>
                <a:cubicBezTo>
                  <a:pt x="149" y="1482"/>
                  <a:pt x="149" y="1482"/>
                  <a:pt x="179" y="1511"/>
                </a:cubicBezTo>
                <a:cubicBezTo>
                  <a:pt x="208" y="1511"/>
                  <a:pt x="208" y="1511"/>
                  <a:pt x="208" y="1511"/>
                </a:cubicBezTo>
                <a:cubicBezTo>
                  <a:pt x="238" y="1511"/>
                  <a:pt x="238" y="1511"/>
                  <a:pt x="268" y="1511"/>
                </a:cubicBezTo>
                <a:cubicBezTo>
                  <a:pt x="268" y="1511"/>
                  <a:pt x="297" y="1511"/>
                  <a:pt x="297" y="1542"/>
                </a:cubicBezTo>
                <a:cubicBezTo>
                  <a:pt x="297" y="1542"/>
                  <a:pt x="297" y="1542"/>
                  <a:pt x="297" y="1571"/>
                </a:cubicBezTo>
                <a:cubicBezTo>
                  <a:pt x="327" y="1571"/>
                  <a:pt x="327" y="1571"/>
                  <a:pt x="327" y="1571"/>
                </a:cubicBezTo>
                <a:cubicBezTo>
                  <a:pt x="356" y="1601"/>
                  <a:pt x="356" y="1601"/>
                  <a:pt x="356" y="1601"/>
                </a:cubicBezTo>
                <a:cubicBezTo>
                  <a:pt x="387" y="1601"/>
                  <a:pt x="387" y="1601"/>
                  <a:pt x="387" y="1601"/>
                </a:cubicBezTo>
                <a:cubicBezTo>
                  <a:pt x="387" y="1630"/>
                  <a:pt x="416" y="1630"/>
                  <a:pt x="416" y="1630"/>
                </a:cubicBezTo>
                <a:cubicBezTo>
                  <a:pt x="445" y="1660"/>
                  <a:pt x="475" y="1690"/>
                  <a:pt x="475" y="1690"/>
                </a:cubicBezTo>
                <a:cubicBezTo>
                  <a:pt x="475" y="1719"/>
                  <a:pt x="475" y="1719"/>
                  <a:pt x="475" y="1719"/>
                </a:cubicBezTo>
                <a:cubicBezTo>
                  <a:pt x="475" y="1719"/>
                  <a:pt x="505" y="1719"/>
                  <a:pt x="505" y="1749"/>
                </a:cubicBezTo>
                <a:cubicBezTo>
                  <a:pt x="505" y="1749"/>
                  <a:pt x="535" y="1749"/>
                  <a:pt x="535" y="1779"/>
                </a:cubicBezTo>
                <a:cubicBezTo>
                  <a:pt x="564" y="1809"/>
                  <a:pt x="594" y="1809"/>
                  <a:pt x="594" y="1809"/>
                </a:cubicBezTo>
                <a:lnTo>
                  <a:pt x="624" y="1809"/>
                </a:lnTo>
                <a:cubicBezTo>
                  <a:pt x="624" y="1809"/>
                  <a:pt x="653" y="1809"/>
                  <a:pt x="712" y="1898"/>
                </a:cubicBezTo>
                <a:cubicBezTo>
                  <a:pt x="743" y="1927"/>
                  <a:pt x="743" y="1927"/>
                  <a:pt x="743" y="1927"/>
                </a:cubicBezTo>
                <a:cubicBezTo>
                  <a:pt x="743" y="1957"/>
                  <a:pt x="772" y="1957"/>
                  <a:pt x="772" y="1957"/>
                </a:cubicBezTo>
                <a:cubicBezTo>
                  <a:pt x="772" y="1957"/>
                  <a:pt x="772" y="1957"/>
                  <a:pt x="772" y="198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65" name="Freeform 5"/>
          <p:cNvSpPr>
            <a:spLocks noChangeArrowheads="1"/>
          </p:cNvSpPr>
          <p:nvPr/>
        </p:nvSpPr>
        <p:spPr bwMode="auto">
          <a:xfrm>
            <a:off x="4245601" y="1944361"/>
            <a:ext cx="1029600" cy="861120"/>
          </a:xfrm>
          <a:custGeom>
            <a:avLst/>
            <a:gdLst>
              <a:gd name="T0" fmla="*/ 206402402 w 3442"/>
              <a:gd name="T1" fmla="*/ 22522554 h 2878"/>
              <a:gd name="T2" fmla="*/ 206402402 w 3442"/>
              <a:gd name="T3" fmla="*/ 22522554 h 2878"/>
              <a:gd name="T4" fmla="*/ 45130131 w 3442"/>
              <a:gd name="T5" fmla="*/ 0 h 2878"/>
              <a:gd name="T6" fmla="*/ 41976556 w 3442"/>
              <a:gd name="T7" fmla="*/ 0 h 2878"/>
              <a:gd name="T8" fmla="*/ 38714156 w 3442"/>
              <a:gd name="T9" fmla="*/ 25786807 h 2878"/>
              <a:gd name="T10" fmla="*/ 35451757 w 3442"/>
              <a:gd name="T11" fmla="*/ 25786807 h 2878"/>
              <a:gd name="T12" fmla="*/ 35451757 w 3442"/>
              <a:gd name="T13" fmla="*/ 29050730 h 2878"/>
              <a:gd name="T14" fmla="*/ 9678374 w 3442"/>
              <a:gd name="T15" fmla="*/ 196936779 h 2878"/>
              <a:gd name="T16" fmla="*/ 9678374 w 3442"/>
              <a:gd name="T17" fmla="*/ 200092179 h 2878"/>
              <a:gd name="T18" fmla="*/ 9678374 w 3442"/>
              <a:gd name="T19" fmla="*/ 203247580 h 2878"/>
              <a:gd name="T20" fmla="*/ 0 w 3442"/>
              <a:gd name="T21" fmla="*/ 267877547 h 2878"/>
              <a:gd name="T22" fmla="*/ 0 w 3442"/>
              <a:gd name="T23" fmla="*/ 271032947 h 2878"/>
              <a:gd name="T24" fmla="*/ 96785061 w 3442"/>
              <a:gd name="T25" fmla="*/ 283980777 h 2878"/>
              <a:gd name="T26" fmla="*/ 99938637 w 3442"/>
              <a:gd name="T27" fmla="*/ 283980777 h 2878"/>
              <a:gd name="T28" fmla="*/ 248378628 w 3442"/>
              <a:gd name="T29" fmla="*/ 303347931 h 2878"/>
              <a:gd name="T30" fmla="*/ 251532203 w 3442"/>
              <a:gd name="T31" fmla="*/ 303347931 h 2878"/>
              <a:gd name="T32" fmla="*/ 351579664 w 3442"/>
              <a:gd name="T33" fmla="*/ 313031507 h 2878"/>
              <a:gd name="T34" fmla="*/ 354733569 w 3442"/>
              <a:gd name="T35" fmla="*/ 309767254 h 2878"/>
              <a:gd name="T36" fmla="*/ 374199141 w 3442"/>
              <a:gd name="T37" fmla="*/ 38734637 h 2878"/>
              <a:gd name="T38" fmla="*/ 374199141 w 3442"/>
              <a:gd name="T39" fmla="*/ 35470384 h 2878"/>
              <a:gd name="T40" fmla="*/ 341901289 w 3442"/>
              <a:gd name="T41" fmla="*/ 35470384 h 2878"/>
              <a:gd name="T42" fmla="*/ 206402402 w 3442"/>
              <a:gd name="T43" fmla="*/ 22522554 h 28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442" h="2878">
                <a:moveTo>
                  <a:pt x="1898" y="207"/>
                </a:moveTo>
                <a:lnTo>
                  <a:pt x="1898" y="207"/>
                </a:lnTo>
                <a:cubicBezTo>
                  <a:pt x="1424" y="149"/>
                  <a:pt x="415" y="0"/>
                  <a:pt x="415" y="0"/>
                </a:cubicBezTo>
                <a:cubicBezTo>
                  <a:pt x="386" y="0"/>
                  <a:pt x="386" y="0"/>
                  <a:pt x="386" y="0"/>
                </a:cubicBezTo>
                <a:cubicBezTo>
                  <a:pt x="356" y="237"/>
                  <a:pt x="356" y="237"/>
                  <a:pt x="356" y="237"/>
                </a:cubicBezTo>
                <a:cubicBezTo>
                  <a:pt x="326" y="237"/>
                  <a:pt x="326" y="237"/>
                  <a:pt x="326" y="237"/>
                </a:cubicBezTo>
                <a:lnTo>
                  <a:pt x="326" y="267"/>
                </a:lnTo>
                <a:cubicBezTo>
                  <a:pt x="89" y="1810"/>
                  <a:pt x="89" y="1810"/>
                  <a:pt x="89" y="1810"/>
                </a:cubicBezTo>
                <a:cubicBezTo>
                  <a:pt x="89" y="1839"/>
                  <a:pt x="89" y="1839"/>
                  <a:pt x="89" y="1839"/>
                </a:cubicBezTo>
                <a:lnTo>
                  <a:pt x="89" y="1868"/>
                </a:lnTo>
                <a:cubicBezTo>
                  <a:pt x="0" y="2462"/>
                  <a:pt x="0" y="2462"/>
                  <a:pt x="0" y="2462"/>
                </a:cubicBezTo>
                <a:lnTo>
                  <a:pt x="0" y="2491"/>
                </a:lnTo>
                <a:cubicBezTo>
                  <a:pt x="890" y="2610"/>
                  <a:pt x="890" y="2610"/>
                  <a:pt x="890" y="2610"/>
                </a:cubicBezTo>
                <a:lnTo>
                  <a:pt x="919" y="2610"/>
                </a:lnTo>
                <a:cubicBezTo>
                  <a:pt x="2284" y="2788"/>
                  <a:pt x="2284" y="2788"/>
                  <a:pt x="2284" y="2788"/>
                </a:cubicBezTo>
                <a:lnTo>
                  <a:pt x="2313" y="2788"/>
                </a:lnTo>
                <a:cubicBezTo>
                  <a:pt x="3233" y="2877"/>
                  <a:pt x="3233" y="2877"/>
                  <a:pt x="3233" y="2877"/>
                </a:cubicBezTo>
                <a:lnTo>
                  <a:pt x="3262" y="2847"/>
                </a:lnTo>
                <a:cubicBezTo>
                  <a:pt x="3441" y="356"/>
                  <a:pt x="3441" y="356"/>
                  <a:pt x="3441" y="356"/>
                </a:cubicBezTo>
                <a:lnTo>
                  <a:pt x="3441" y="326"/>
                </a:lnTo>
                <a:cubicBezTo>
                  <a:pt x="3441" y="326"/>
                  <a:pt x="3292" y="326"/>
                  <a:pt x="3144" y="326"/>
                </a:cubicBezTo>
                <a:cubicBezTo>
                  <a:pt x="2906" y="326"/>
                  <a:pt x="2373" y="267"/>
                  <a:pt x="1898" y="207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66" name="Freeform 6"/>
          <p:cNvSpPr>
            <a:spLocks noChangeArrowheads="1"/>
          </p:cNvSpPr>
          <p:nvPr/>
        </p:nvSpPr>
        <p:spPr bwMode="auto">
          <a:xfrm>
            <a:off x="2923680" y="2246760"/>
            <a:ext cx="933120" cy="1463040"/>
          </a:xfrm>
          <a:custGeom>
            <a:avLst/>
            <a:gdLst>
              <a:gd name="T0" fmla="*/ 281300590 w 3116"/>
              <a:gd name="T1" fmla="*/ 383456509 h 4893"/>
              <a:gd name="T2" fmla="*/ 284461301 w 3116"/>
              <a:gd name="T3" fmla="*/ 357704499 h 4893"/>
              <a:gd name="T4" fmla="*/ 291000610 w 3116"/>
              <a:gd name="T5" fmla="*/ 335103461 h 4893"/>
              <a:gd name="T6" fmla="*/ 297430976 w 3116"/>
              <a:gd name="T7" fmla="*/ 296420891 h 4893"/>
              <a:gd name="T8" fmla="*/ 339500712 w 3116"/>
              <a:gd name="T9" fmla="*/ 67585553 h 4893"/>
              <a:gd name="T10" fmla="*/ 194000407 w 3116"/>
              <a:gd name="T11" fmla="*/ 35422818 h 4893"/>
              <a:gd name="T12" fmla="*/ 190730752 w 3116"/>
              <a:gd name="T13" fmla="*/ 35422818 h 4893"/>
              <a:gd name="T14" fmla="*/ 48500102 w 3116"/>
              <a:gd name="T15" fmla="*/ 0 h 4893"/>
              <a:gd name="T16" fmla="*/ 0 w 3116"/>
              <a:gd name="T17" fmla="*/ 202974548 h 4893"/>
              <a:gd name="T18" fmla="*/ 219830813 w 3116"/>
              <a:gd name="T19" fmla="*/ 531558176 h 4893"/>
              <a:gd name="T20" fmla="*/ 223100468 w 3116"/>
              <a:gd name="T21" fmla="*/ 525147450 h 4893"/>
              <a:gd name="T22" fmla="*/ 223100468 w 3116"/>
              <a:gd name="T23" fmla="*/ 515476973 h 4893"/>
              <a:gd name="T24" fmla="*/ 223100468 w 3116"/>
              <a:gd name="T25" fmla="*/ 505914944 h 4893"/>
              <a:gd name="T26" fmla="*/ 226370123 w 3116"/>
              <a:gd name="T27" fmla="*/ 502655192 h 4893"/>
              <a:gd name="T28" fmla="*/ 226370123 w 3116"/>
              <a:gd name="T29" fmla="*/ 492984385 h 4893"/>
              <a:gd name="T30" fmla="*/ 226370123 w 3116"/>
              <a:gd name="T31" fmla="*/ 480162604 h 4893"/>
              <a:gd name="T32" fmla="*/ 229530833 w 3116"/>
              <a:gd name="T33" fmla="*/ 476902852 h 4893"/>
              <a:gd name="T34" fmla="*/ 229530833 w 3116"/>
              <a:gd name="T35" fmla="*/ 460821649 h 4893"/>
              <a:gd name="T36" fmla="*/ 242500509 w 3116"/>
              <a:gd name="T37" fmla="*/ 460821649 h 4893"/>
              <a:gd name="T38" fmla="*/ 242500509 w 3116"/>
              <a:gd name="T39" fmla="*/ 460821649 h 4893"/>
              <a:gd name="T40" fmla="*/ 255470184 w 3116"/>
              <a:gd name="T41" fmla="*/ 470383348 h 4893"/>
              <a:gd name="T42" fmla="*/ 255470184 w 3116"/>
              <a:gd name="T43" fmla="*/ 470383348 h 4893"/>
              <a:gd name="T44" fmla="*/ 261900549 w 3116"/>
              <a:gd name="T45" fmla="*/ 467232374 h 4893"/>
              <a:gd name="T46" fmla="*/ 268330915 w 3116"/>
              <a:gd name="T47" fmla="*/ 457561567 h 4893"/>
              <a:gd name="T48" fmla="*/ 268330915 w 3116"/>
              <a:gd name="T49" fmla="*/ 451150842 h 4893"/>
              <a:gd name="T50" fmla="*/ 268330915 w 3116"/>
              <a:gd name="T51" fmla="*/ 444631337 h 4893"/>
              <a:gd name="T52" fmla="*/ 271600570 w 3116"/>
              <a:gd name="T53" fmla="*/ 441480364 h 4893"/>
              <a:gd name="T54" fmla="*/ 271600570 w 3116"/>
              <a:gd name="T55" fmla="*/ 431701107 h 4893"/>
              <a:gd name="T56" fmla="*/ 274870225 w 3116"/>
              <a:gd name="T57" fmla="*/ 418879327 h 4893"/>
              <a:gd name="T58" fmla="*/ 274870225 w 3116"/>
              <a:gd name="T59" fmla="*/ 409317299 h 4893"/>
              <a:gd name="T60" fmla="*/ 278030935 w 3116"/>
              <a:gd name="T61" fmla="*/ 405948767 h 4893"/>
              <a:gd name="T62" fmla="*/ 278030935 w 3116"/>
              <a:gd name="T63" fmla="*/ 402797794 h 4893"/>
              <a:gd name="T64" fmla="*/ 281300590 w 3116"/>
              <a:gd name="T65" fmla="*/ 393126987 h 48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116" h="4893">
                <a:moveTo>
                  <a:pt x="2581" y="3529"/>
                </a:moveTo>
                <a:lnTo>
                  <a:pt x="2581" y="3529"/>
                </a:lnTo>
                <a:cubicBezTo>
                  <a:pt x="2581" y="3411"/>
                  <a:pt x="2610" y="3292"/>
                  <a:pt x="2610" y="3292"/>
                </a:cubicBezTo>
                <a:cubicBezTo>
                  <a:pt x="2641" y="3262"/>
                  <a:pt x="2641" y="3203"/>
                  <a:pt x="2641" y="3172"/>
                </a:cubicBezTo>
                <a:cubicBezTo>
                  <a:pt x="2641" y="3143"/>
                  <a:pt x="2641" y="3114"/>
                  <a:pt x="2670" y="3084"/>
                </a:cubicBezTo>
                <a:cubicBezTo>
                  <a:pt x="2670" y="3055"/>
                  <a:pt x="2699" y="2995"/>
                  <a:pt x="2699" y="2936"/>
                </a:cubicBezTo>
                <a:cubicBezTo>
                  <a:pt x="2699" y="2847"/>
                  <a:pt x="2699" y="2787"/>
                  <a:pt x="2729" y="2728"/>
                </a:cubicBezTo>
                <a:cubicBezTo>
                  <a:pt x="2729" y="2699"/>
                  <a:pt x="2729" y="2639"/>
                  <a:pt x="2759" y="2610"/>
                </a:cubicBezTo>
                <a:cubicBezTo>
                  <a:pt x="2759" y="2491"/>
                  <a:pt x="3115" y="622"/>
                  <a:pt x="3115" y="622"/>
                </a:cubicBezTo>
                <a:cubicBezTo>
                  <a:pt x="3115" y="622"/>
                  <a:pt x="3115" y="622"/>
                  <a:pt x="3085" y="622"/>
                </a:cubicBezTo>
                <a:cubicBezTo>
                  <a:pt x="1780" y="326"/>
                  <a:pt x="1780" y="326"/>
                  <a:pt x="1780" y="326"/>
                </a:cubicBezTo>
                <a:cubicBezTo>
                  <a:pt x="1780" y="326"/>
                  <a:pt x="1780" y="326"/>
                  <a:pt x="1750" y="326"/>
                </a:cubicBezTo>
                <a:cubicBezTo>
                  <a:pt x="475" y="0"/>
                  <a:pt x="475" y="0"/>
                  <a:pt x="475" y="0"/>
                </a:cubicBezTo>
                <a:cubicBezTo>
                  <a:pt x="445" y="0"/>
                  <a:pt x="445" y="0"/>
                  <a:pt x="445" y="0"/>
                </a:cubicBezTo>
                <a:cubicBezTo>
                  <a:pt x="0" y="1838"/>
                  <a:pt x="0" y="1838"/>
                  <a:pt x="0" y="1838"/>
                </a:cubicBezTo>
                <a:cubicBezTo>
                  <a:pt x="0" y="1868"/>
                  <a:pt x="0" y="1868"/>
                  <a:pt x="0" y="1868"/>
                </a:cubicBezTo>
                <a:cubicBezTo>
                  <a:pt x="1988" y="4892"/>
                  <a:pt x="1988" y="4892"/>
                  <a:pt x="1988" y="4892"/>
                </a:cubicBezTo>
                <a:cubicBezTo>
                  <a:pt x="2017" y="4892"/>
                  <a:pt x="2017" y="4892"/>
                  <a:pt x="2017" y="4892"/>
                </a:cubicBezTo>
                <a:cubicBezTo>
                  <a:pt x="2017" y="4892"/>
                  <a:pt x="2017" y="4863"/>
                  <a:pt x="2047" y="4863"/>
                </a:cubicBezTo>
                <a:cubicBezTo>
                  <a:pt x="2047" y="4833"/>
                  <a:pt x="2047" y="4833"/>
                  <a:pt x="2047" y="4833"/>
                </a:cubicBezTo>
                <a:cubicBezTo>
                  <a:pt x="2077" y="4774"/>
                  <a:pt x="2077" y="4774"/>
                  <a:pt x="2077" y="4774"/>
                </a:cubicBezTo>
                <a:cubicBezTo>
                  <a:pt x="2047" y="4744"/>
                  <a:pt x="2047" y="4744"/>
                  <a:pt x="2047" y="4744"/>
                </a:cubicBezTo>
                <a:cubicBezTo>
                  <a:pt x="2047" y="4715"/>
                  <a:pt x="2047" y="4685"/>
                  <a:pt x="2047" y="4656"/>
                </a:cubicBezTo>
                <a:cubicBezTo>
                  <a:pt x="2047" y="4626"/>
                  <a:pt x="2047" y="4626"/>
                  <a:pt x="2077" y="4626"/>
                </a:cubicBezTo>
                <a:cubicBezTo>
                  <a:pt x="2077" y="4597"/>
                  <a:pt x="2077" y="4597"/>
                  <a:pt x="2077" y="4597"/>
                </a:cubicBezTo>
                <a:cubicBezTo>
                  <a:pt x="2077" y="4597"/>
                  <a:pt x="2077" y="4567"/>
                  <a:pt x="2077" y="4537"/>
                </a:cubicBezTo>
                <a:cubicBezTo>
                  <a:pt x="2077" y="4508"/>
                  <a:pt x="2077" y="4477"/>
                  <a:pt x="2077" y="4477"/>
                </a:cubicBezTo>
                <a:cubicBezTo>
                  <a:pt x="2077" y="4448"/>
                  <a:pt x="2077" y="4448"/>
                  <a:pt x="2077" y="4419"/>
                </a:cubicBezTo>
                <a:cubicBezTo>
                  <a:pt x="2106" y="4419"/>
                  <a:pt x="2106" y="4389"/>
                  <a:pt x="2106" y="4389"/>
                </a:cubicBezTo>
                <a:cubicBezTo>
                  <a:pt x="2077" y="4360"/>
                  <a:pt x="2047" y="4329"/>
                  <a:pt x="2077" y="4300"/>
                </a:cubicBezTo>
                <a:cubicBezTo>
                  <a:pt x="2106" y="4271"/>
                  <a:pt x="2106" y="4271"/>
                  <a:pt x="2106" y="4241"/>
                </a:cubicBezTo>
                <a:cubicBezTo>
                  <a:pt x="2106" y="4241"/>
                  <a:pt x="2106" y="4211"/>
                  <a:pt x="2166" y="4211"/>
                </a:cubicBezTo>
                <a:cubicBezTo>
                  <a:pt x="2196" y="4211"/>
                  <a:pt x="2196" y="4241"/>
                  <a:pt x="2225" y="4241"/>
                </a:cubicBezTo>
                <a:cubicBezTo>
                  <a:pt x="2225" y="4241"/>
                  <a:pt x="2314" y="4271"/>
                  <a:pt x="2344" y="4271"/>
                </a:cubicBezTo>
                <a:cubicBezTo>
                  <a:pt x="2344" y="4300"/>
                  <a:pt x="2344" y="4300"/>
                  <a:pt x="2344" y="4329"/>
                </a:cubicBezTo>
                <a:cubicBezTo>
                  <a:pt x="2403" y="4329"/>
                  <a:pt x="2403" y="4329"/>
                  <a:pt x="2403" y="4300"/>
                </a:cubicBezTo>
                <a:cubicBezTo>
                  <a:pt x="2433" y="4271"/>
                  <a:pt x="2433" y="4271"/>
                  <a:pt x="2433" y="4271"/>
                </a:cubicBezTo>
                <a:cubicBezTo>
                  <a:pt x="2433" y="4241"/>
                  <a:pt x="2462" y="4241"/>
                  <a:pt x="2462" y="4211"/>
                </a:cubicBezTo>
                <a:lnTo>
                  <a:pt x="2462" y="4181"/>
                </a:lnTo>
                <a:cubicBezTo>
                  <a:pt x="2462" y="4181"/>
                  <a:pt x="2462" y="4181"/>
                  <a:pt x="2462" y="4152"/>
                </a:cubicBezTo>
                <a:lnTo>
                  <a:pt x="2462" y="4123"/>
                </a:lnTo>
                <a:cubicBezTo>
                  <a:pt x="2462" y="4092"/>
                  <a:pt x="2462" y="4092"/>
                  <a:pt x="2462" y="4092"/>
                </a:cubicBezTo>
                <a:lnTo>
                  <a:pt x="2492" y="4092"/>
                </a:lnTo>
                <a:lnTo>
                  <a:pt x="2492" y="4063"/>
                </a:lnTo>
                <a:cubicBezTo>
                  <a:pt x="2492" y="4033"/>
                  <a:pt x="2492" y="4004"/>
                  <a:pt x="2492" y="4004"/>
                </a:cubicBezTo>
                <a:cubicBezTo>
                  <a:pt x="2492" y="4004"/>
                  <a:pt x="2492" y="4004"/>
                  <a:pt x="2492" y="3973"/>
                </a:cubicBezTo>
                <a:cubicBezTo>
                  <a:pt x="2492" y="3973"/>
                  <a:pt x="2492" y="3973"/>
                  <a:pt x="2492" y="3944"/>
                </a:cubicBezTo>
                <a:cubicBezTo>
                  <a:pt x="2522" y="3885"/>
                  <a:pt x="2522" y="3885"/>
                  <a:pt x="2522" y="3855"/>
                </a:cubicBezTo>
                <a:cubicBezTo>
                  <a:pt x="2522" y="3825"/>
                  <a:pt x="2492" y="3796"/>
                  <a:pt x="2522" y="3767"/>
                </a:cubicBezTo>
                <a:cubicBezTo>
                  <a:pt x="2551" y="3767"/>
                  <a:pt x="2551" y="3736"/>
                  <a:pt x="2551" y="3736"/>
                </a:cubicBezTo>
                <a:cubicBezTo>
                  <a:pt x="2551" y="3736"/>
                  <a:pt x="2551" y="3736"/>
                  <a:pt x="2551" y="3707"/>
                </a:cubicBezTo>
                <a:cubicBezTo>
                  <a:pt x="2551" y="3707"/>
                  <a:pt x="2551" y="3707"/>
                  <a:pt x="2551" y="3677"/>
                </a:cubicBezTo>
                <a:cubicBezTo>
                  <a:pt x="2551" y="3648"/>
                  <a:pt x="2551" y="3648"/>
                  <a:pt x="2581" y="3618"/>
                </a:cubicBezTo>
                <a:cubicBezTo>
                  <a:pt x="2581" y="3618"/>
                  <a:pt x="2581" y="3588"/>
                  <a:pt x="2581" y="352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7338721" y="3123721"/>
            <a:ext cx="1056960" cy="548640"/>
          </a:xfrm>
          <a:custGeom>
            <a:avLst/>
            <a:gdLst>
              <a:gd name="T0" fmla="*/ 248725543 w 3531"/>
              <a:gd name="T1" fmla="*/ 3245202 h 1839"/>
              <a:gd name="T2" fmla="*/ 245567456 w 3531"/>
              <a:gd name="T3" fmla="*/ 0 h 1839"/>
              <a:gd name="T4" fmla="*/ 232608412 w 3531"/>
              <a:gd name="T5" fmla="*/ 0 h 1839"/>
              <a:gd name="T6" fmla="*/ 222916353 w 3531"/>
              <a:gd name="T7" fmla="*/ 3245202 h 1839"/>
              <a:gd name="T8" fmla="*/ 222916353 w 3531"/>
              <a:gd name="T9" fmla="*/ 3245202 h 1839"/>
              <a:gd name="T10" fmla="*/ 226074440 w 3531"/>
              <a:gd name="T11" fmla="*/ 9519194 h 1839"/>
              <a:gd name="T12" fmla="*/ 229341426 w 3531"/>
              <a:gd name="T13" fmla="*/ 19254471 h 1839"/>
              <a:gd name="T14" fmla="*/ 222916353 w 3531"/>
              <a:gd name="T15" fmla="*/ 22391467 h 1839"/>
              <a:gd name="T16" fmla="*/ 213115396 w 3531"/>
              <a:gd name="T17" fmla="*/ 25528463 h 1839"/>
              <a:gd name="T18" fmla="*/ 203532237 w 3531"/>
              <a:gd name="T19" fmla="*/ 28881871 h 1839"/>
              <a:gd name="T20" fmla="*/ 196998265 w 3531"/>
              <a:gd name="T21" fmla="*/ 28881871 h 1839"/>
              <a:gd name="T22" fmla="*/ 196998265 w 3531"/>
              <a:gd name="T23" fmla="*/ 38508942 h 1839"/>
              <a:gd name="T24" fmla="*/ 193840178 w 3531"/>
              <a:gd name="T25" fmla="*/ 57763742 h 1839"/>
              <a:gd name="T26" fmla="*/ 177723377 w 3531"/>
              <a:gd name="T27" fmla="*/ 64145611 h 1839"/>
              <a:gd name="T28" fmla="*/ 174456391 w 3531"/>
              <a:gd name="T29" fmla="*/ 77018214 h 1839"/>
              <a:gd name="T30" fmla="*/ 161497347 w 3531"/>
              <a:gd name="T31" fmla="*/ 86537407 h 1839"/>
              <a:gd name="T32" fmla="*/ 148538303 w 3531"/>
              <a:gd name="T33" fmla="*/ 77018214 h 1839"/>
              <a:gd name="T34" fmla="*/ 138955144 w 3531"/>
              <a:gd name="T35" fmla="*/ 93027483 h 1839"/>
              <a:gd name="T36" fmla="*/ 125996099 w 3531"/>
              <a:gd name="T37" fmla="*/ 89890487 h 1839"/>
              <a:gd name="T38" fmla="*/ 116304041 w 3531"/>
              <a:gd name="T39" fmla="*/ 96164478 h 1839"/>
              <a:gd name="T40" fmla="*/ 103345327 w 3531"/>
              <a:gd name="T41" fmla="*/ 99409681 h 1839"/>
              <a:gd name="T42" fmla="*/ 90495182 w 3531"/>
              <a:gd name="T43" fmla="*/ 96164478 h 1839"/>
              <a:gd name="T44" fmla="*/ 71002165 w 3531"/>
              <a:gd name="T45" fmla="*/ 99409681 h 1839"/>
              <a:gd name="T46" fmla="*/ 64685992 w 3531"/>
              <a:gd name="T47" fmla="*/ 109037081 h 1839"/>
              <a:gd name="T48" fmla="*/ 61419006 w 3531"/>
              <a:gd name="T49" fmla="*/ 112174076 h 1839"/>
              <a:gd name="T50" fmla="*/ 58152020 w 3531"/>
              <a:gd name="T51" fmla="*/ 131536754 h 1839"/>
              <a:gd name="T52" fmla="*/ 51726948 w 3531"/>
              <a:gd name="T53" fmla="*/ 131536754 h 1839"/>
              <a:gd name="T54" fmla="*/ 45192976 w 3531"/>
              <a:gd name="T55" fmla="*/ 134673750 h 1839"/>
              <a:gd name="T56" fmla="*/ 38767904 w 3531"/>
              <a:gd name="T57" fmla="*/ 144409027 h 1839"/>
              <a:gd name="T58" fmla="*/ 48459962 w 3531"/>
              <a:gd name="T59" fmla="*/ 154036427 h 1839"/>
              <a:gd name="T60" fmla="*/ 35610147 w 3531"/>
              <a:gd name="T61" fmla="*/ 157173423 h 1839"/>
              <a:gd name="T62" fmla="*/ 25918089 w 3531"/>
              <a:gd name="T63" fmla="*/ 157173423 h 1839"/>
              <a:gd name="T64" fmla="*/ 12959044 w 3531"/>
              <a:gd name="T65" fmla="*/ 154036427 h 1839"/>
              <a:gd name="T66" fmla="*/ 9800958 w 3531"/>
              <a:gd name="T67" fmla="*/ 163555292 h 1839"/>
              <a:gd name="T68" fmla="*/ 9800958 w 3531"/>
              <a:gd name="T69" fmla="*/ 182810092 h 1839"/>
              <a:gd name="T70" fmla="*/ 6425072 w 3531"/>
              <a:gd name="T71" fmla="*/ 198819361 h 1839"/>
              <a:gd name="T72" fmla="*/ 0 w 3531"/>
              <a:gd name="T73" fmla="*/ 198819361 h 1839"/>
              <a:gd name="T74" fmla="*/ 12959044 w 3531"/>
              <a:gd name="T75" fmla="*/ 198819361 h 1839"/>
              <a:gd name="T76" fmla="*/ 67844079 w 3531"/>
              <a:gd name="T77" fmla="*/ 182810092 h 1839"/>
              <a:gd name="T78" fmla="*/ 132421172 w 3531"/>
              <a:gd name="T79" fmla="*/ 179673096 h 1839"/>
              <a:gd name="T80" fmla="*/ 294027418 w 3531"/>
              <a:gd name="T81" fmla="*/ 166692288 h 1839"/>
              <a:gd name="T82" fmla="*/ 332795652 w 3531"/>
              <a:gd name="T83" fmla="*/ 147546023 h 1839"/>
              <a:gd name="T84" fmla="*/ 361762598 w 3531"/>
              <a:gd name="T85" fmla="*/ 112174076 h 1839"/>
              <a:gd name="T86" fmla="*/ 377879729 w 3531"/>
              <a:gd name="T87" fmla="*/ 96164478 h 1839"/>
              <a:gd name="T88" fmla="*/ 365029584 w 3531"/>
              <a:gd name="T89" fmla="*/ 77018214 h 1839"/>
              <a:gd name="T90" fmla="*/ 342378811 w 3531"/>
              <a:gd name="T91" fmla="*/ 51381544 h 1839"/>
              <a:gd name="T92" fmla="*/ 345645797 w 3531"/>
              <a:gd name="T93" fmla="*/ 38508942 h 1839"/>
              <a:gd name="T94" fmla="*/ 339111825 w 3531"/>
              <a:gd name="T95" fmla="*/ 25528463 h 1839"/>
              <a:gd name="T96" fmla="*/ 329419766 w 3531"/>
              <a:gd name="T97" fmla="*/ 19254471 h 1839"/>
              <a:gd name="T98" fmla="*/ 326261680 w 3531"/>
              <a:gd name="T99" fmla="*/ 12872273 h 1839"/>
              <a:gd name="T100" fmla="*/ 316569622 w 3531"/>
              <a:gd name="T101" fmla="*/ 22391467 h 1839"/>
              <a:gd name="T102" fmla="*/ 310144549 w 3531"/>
              <a:gd name="T103" fmla="*/ 22391467 h 1839"/>
              <a:gd name="T104" fmla="*/ 290651533 w 3531"/>
              <a:gd name="T105" fmla="*/ 22391467 h 1839"/>
              <a:gd name="T106" fmla="*/ 277801388 w 3531"/>
              <a:gd name="T107" fmla="*/ 19254471 h 1839"/>
              <a:gd name="T108" fmla="*/ 264842674 w 3531"/>
              <a:gd name="T109" fmla="*/ 19254471 h 1839"/>
              <a:gd name="T110" fmla="*/ 258417601 w 3531"/>
              <a:gd name="T111" fmla="*/ 16009269 h 1839"/>
              <a:gd name="T112" fmla="*/ 248725543 w 3531"/>
              <a:gd name="T113" fmla="*/ 6382198 h 183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531" h="1839">
                <a:moveTo>
                  <a:pt x="2284" y="59"/>
                </a:moveTo>
                <a:lnTo>
                  <a:pt x="2284" y="59"/>
                </a:lnTo>
                <a:lnTo>
                  <a:pt x="2284" y="30"/>
                </a:lnTo>
                <a:lnTo>
                  <a:pt x="2255" y="0"/>
                </a:lnTo>
                <a:cubicBezTo>
                  <a:pt x="2225" y="0"/>
                  <a:pt x="2225" y="0"/>
                  <a:pt x="2225" y="30"/>
                </a:cubicBezTo>
                <a:cubicBezTo>
                  <a:pt x="2195" y="30"/>
                  <a:pt x="2165" y="30"/>
                  <a:pt x="2136" y="30"/>
                </a:cubicBezTo>
                <a:cubicBezTo>
                  <a:pt x="2136" y="0"/>
                  <a:pt x="2136" y="0"/>
                  <a:pt x="2136" y="0"/>
                </a:cubicBezTo>
                <a:lnTo>
                  <a:pt x="2106" y="0"/>
                </a:lnTo>
                <a:cubicBezTo>
                  <a:pt x="2076" y="0"/>
                  <a:pt x="2076" y="0"/>
                  <a:pt x="2076" y="0"/>
                </a:cubicBezTo>
                <a:lnTo>
                  <a:pt x="2047" y="0"/>
                </a:lnTo>
                <a:lnTo>
                  <a:pt x="2047" y="30"/>
                </a:lnTo>
                <a:lnTo>
                  <a:pt x="2076" y="59"/>
                </a:lnTo>
                <a:cubicBezTo>
                  <a:pt x="2076" y="88"/>
                  <a:pt x="2076" y="88"/>
                  <a:pt x="2076" y="88"/>
                </a:cubicBezTo>
                <a:cubicBezTo>
                  <a:pt x="2047" y="88"/>
                  <a:pt x="2047" y="88"/>
                  <a:pt x="2047" y="88"/>
                </a:cubicBezTo>
                <a:cubicBezTo>
                  <a:pt x="2047" y="88"/>
                  <a:pt x="2047" y="88"/>
                  <a:pt x="2076" y="88"/>
                </a:cubicBezTo>
                <a:cubicBezTo>
                  <a:pt x="2106" y="119"/>
                  <a:pt x="2106" y="148"/>
                  <a:pt x="2106" y="178"/>
                </a:cubicBezTo>
                <a:cubicBezTo>
                  <a:pt x="2106" y="178"/>
                  <a:pt x="2106" y="207"/>
                  <a:pt x="2076" y="207"/>
                </a:cubicBezTo>
                <a:cubicBezTo>
                  <a:pt x="2076" y="207"/>
                  <a:pt x="2076" y="207"/>
                  <a:pt x="2047" y="207"/>
                </a:cubicBezTo>
                <a:cubicBezTo>
                  <a:pt x="2017" y="207"/>
                  <a:pt x="2017" y="236"/>
                  <a:pt x="1988" y="236"/>
                </a:cubicBezTo>
                <a:lnTo>
                  <a:pt x="1957" y="236"/>
                </a:lnTo>
                <a:lnTo>
                  <a:pt x="1957" y="267"/>
                </a:lnTo>
                <a:cubicBezTo>
                  <a:pt x="1957" y="296"/>
                  <a:pt x="1928" y="296"/>
                  <a:pt x="1928" y="296"/>
                </a:cubicBezTo>
                <a:cubicBezTo>
                  <a:pt x="1899" y="296"/>
                  <a:pt x="1899" y="296"/>
                  <a:pt x="1869" y="267"/>
                </a:cubicBezTo>
                <a:cubicBezTo>
                  <a:pt x="1869" y="267"/>
                  <a:pt x="1839" y="267"/>
                  <a:pt x="1839" y="236"/>
                </a:cubicBezTo>
                <a:cubicBezTo>
                  <a:pt x="1809" y="236"/>
                  <a:pt x="1809" y="236"/>
                  <a:pt x="1809" y="236"/>
                </a:cubicBezTo>
                <a:cubicBezTo>
                  <a:pt x="1809" y="267"/>
                  <a:pt x="1809" y="267"/>
                  <a:pt x="1809" y="267"/>
                </a:cubicBezTo>
                <a:lnTo>
                  <a:pt x="1809" y="296"/>
                </a:lnTo>
                <a:lnTo>
                  <a:pt x="1809" y="326"/>
                </a:lnTo>
                <a:lnTo>
                  <a:pt x="1809" y="356"/>
                </a:lnTo>
                <a:cubicBezTo>
                  <a:pt x="1809" y="385"/>
                  <a:pt x="1809" y="415"/>
                  <a:pt x="1809" y="444"/>
                </a:cubicBezTo>
                <a:cubicBezTo>
                  <a:pt x="1809" y="475"/>
                  <a:pt x="1780" y="475"/>
                  <a:pt x="1780" y="475"/>
                </a:cubicBezTo>
                <a:cubicBezTo>
                  <a:pt x="1751" y="475"/>
                  <a:pt x="1751" y="475"/>
                  <a:pt x="1780" y="534"/>
                </a:cubicBezTo>
                <a:cubicBezTo>
                  <a:pt x="1780" y="563"/>
                  <a:pt x="1780" y="563"/>
                  <a:pt x="1780" y="593"/>
                </a:cubicBezTo>
                <a:cubicBezTo>
                  <a:pt x="1751" y="623"/>
                  <a:pt x="1720" y="593"/>
                  <a:pt x="1691" y="593"/>
                </a:cubicBezTo>
                <a:cubicBezTo>
                  <a:pt x="1661" y="593"/>
                  <a:pt x="1661" y="593"/>
                  <a:pt x="1632" y="593"/>
                </a:cubicBezTo>
                <a:cubicBezTo>
                  <a:pt x="1632" y="623"/>
                  <a:pt x="1632" y="623"/>
                  <a:pt x="1632" y="652"/>
                </a:cubicBezTo>
                <a:cubicBezTo>
                  <a:pt x="1602" y="652"/>
                  <a:pt x="1602" y="682"/>
                  <a:pt x="1602" y="712"/>
                </a:cubicBezTo>
                <a:cubicBezTo>
                  <a:pt x="1632" y="712"/>
                  <a:pt x="1632" y="741"/>
                  <a:pt x="1632" y="741"/>
                </a:cubicBezTo>
                <a:cubicBezTo>
                  <a:pt x="1632" y="741"/>
                  <a:pt x="1632" y="771"/>
                  <a:pt x="1602" y="771"/>
                </a:cubicBezTo>
                <a:cubicBezTo>
                  <a:pt x="1572" y="800"/>
                  <a:pt x="1483" y="800"/>
                  <a:pt x="1483" y="800"/>
                </a:cubicBezTo>
                <a:cubicBezTo>
                  <a:pt x="1453" y="771"/>
                  <a:pt x="1453" y="771"/>
                  <a:pt x="1453" y="771"/>
                </a:cubicBezTo>
                <a:cubicBezTo>
                  <a:pt x="1395" y="712"/>
                  <a:pt x="1395" y="712"/>
                  <a:pt x="1395" y="712"/>
                </a:cubicBezTo>
                <a:cubicBezTo>
                  <a:pt x="1364" y="682"/>
                  <a:pt x="1364" y="682"/>
                  <a:pt x="1364" y="712"/>
                </a:cubicBezTo>
                <a:cubicBezTo>
                  <a:pt x="1364" y="712"/>
                  <a:pt x="1364" y="712"/>
                  <a:pt x="1364" y="741"/>
                </a:cubicBezTo>
                <a:lnTo>
                  <a:pt x="1335" y="771"/>
                </a:lnTo>
                <a:cubicBezTo>
                  <a:pt x="1335" y="831"/>
                  <a:pt x="1335" y="831"/>
                  <a:pt x="1276" y="860"/>
                </a:cubicBezTo>
                <a:cubicBezTo>
                  <a:pt x="1246" y="889"/>
                  <a:pt x="1246" y="889"/>
                  <a:pt x="1216" y="889"/>
                </a:cubicBezTo>
                <a:cubicBezTo>
                  <a:pt x="1187" y="889"/>
                  <a:pt x="1157" y="860"/>
                  <a:pt x="1157" y="860"/>
                </a:cubicBezTo>
                <a:cubicBezTo>
                  <a:pt x="1157" y="831"/>
                  <a:pt x="1157" y="831"/>
                  <a:pt x="1157" y="831"/>
                </a:cubicBezTo>
                <a:cubicBezTo>
                  <a:pt x="1157" y="831"/>
                  <a:pt x="1157" y="831"/>
                  <a:pt x="1127" y="831"/>
                </a:cubicBezTo>
                <a:cubicBezTo>
                  <a:pt x="1127" y="860"/>
                  <a:pt x="1127" y="860"/>
                  <a:pt x="1098" y="860"/>
                </a:cubicBezTo>
                <a:cubicBezTo>
                  <a:pt x="1068" y="889"/>
                  <a:pt x="1068" y="889"/>
                  <a:pt x="1068" y="889"/>
                </a:cubicBezTo>
                <a:cubicBezTo>
                  <a:pt x="1068" y="919"/>
                  <a:pt x="1068" y="919"/>
                  <a:pt x="1068" y="949"/>
                </a:cubicBezTo>
                <a:cubicBezTo>
                  <a:pt x="1039" y="949"/>
                  <a:pt x="1039" y="979"/>
                  <a:pt x="1008" y="979"/>
                </a:cubicBezTo>
                <a:cubicBezTo>
                  <a:pt x="1008" y="1008"/>
                  <a:pt x="979" y="979"/>
                  <a:pt x="979" y="949"/>
                </a:cubicBezTo>
                <a:cubicBezTo>
                  <a:pt x="949" y="949"/>
                  <a:pt x="949" y="919"/>
                  <a:pt x="949" y="919"/>
                </a:cubicBezTo>
                <a:cubicBezTo>
                  <a:pt x="949" y="919"/>
                  <a:pt x="920" y="919"/>
                  <a:pt x="920" y="889"/>
                </a:cubicBezTo>
                <a:cubicBezTo>
                  <a:pt x="890" y="889"/>
                  <a:pt x="890" y="889"/>
                  <a:pt x="890" y="889"/>
                </a:cubicBezTo>
                <a:cubicBezTo>
                  <a:pt x="860" y="860"/>
                  <a:pt x="860" y="889"/>
                  <a:pt x="831" y="889"/>
                </a:cubicBezTo>
                <a:lnTo>
                  <a:pt x="801" y="919"/>
                </a:lnTo>
                <a:cubicBezTo>
                  <a:pt x="801" y="919"/>
                  <a:pt x="801" y="919"/>
                  <a:pt x="771" y="919"/>
                </a:cubicBezTo>
                <a:cubicBezTo>
                  <a:pt x="742" y="949"/>
                  <a:pt x="712" y="949"/>
                  <a:pt x="683" y="949"/>
                </a:cubicBezTo>
                <a:lnTo>
                  <a:pt x="652" y="919"/>
                </a:lnTo>
                <a:lnTo>
                  <a:pt x="652" y="949"/>
                </a:lnTo>
                <a:cubicBezTo>
                  <a:pt x="652" y="949"/>
                  <a:pt x="652" y="949"/>
                  <a:pt x="652" y="979"/>
                </a:cubicBezTo>
                <a:cubicBezTo>
                  <a:pt x="652" y="979"/>
                  <a:pt x="652" y="979"/>
                  <a:pt x="623" y="1008"/>
                </a:cubicBezTo>
                <a:cubicBezTo>
                  <a:pt x="623" y="1008"/>
                  <a:pt x="623" y="1008"/>
                  <a:pt x="594" y="1008"/>
                </a:cubicBezTo>
                <a:cubicBezTo>
                  <a:pt x="594" y="1008"/>
                  <a:pt x="594" y="1037"/>
                  <a:pt x="564" y="1037"/>
                </a:cubicBezTo>
                <a:cubicBezTo>
                  <a:pt x="534" y="1068"/>
                  <a:pt x="534" y="1068"/>
                  <a:pt x="564" y="1097"/>
                </a:cubicBezTo>
                <a:cubicBezTo>
                  <a:pt x="564" y="1097"/>
                  <a:pt x="564" y="1097"/>
                  <a:pt x="564" y="1127"/>
                </a:cubicBezTo>
                <a:cubicBezTo>
                  <a:pt x="564" y="1127"/>
                  <a:pt x="564" y="1127"/>
                  <a:pt x="594" y="1156"/>
                </a:cubicBezTo>
                <a:cubicBezTo>
                  <a:pt x="594" y="1187"/>
                  <a:pt x="564" y="1216"/>
                  <a:pt x="534" y="1216"/>
                </a:cubicBezTo>
                <a:cubicBezTo>
                  <a:pt x="534" y="1216"/>
                  <a:pt x="534" y="1216"/>
                  <a:pt x="504" y="1245"/>
                </a:cubicBezTo>
                <a:cubicBezTo>
                  <a:pt x="504" y="1245"/>
                  <a:pt x="475" y="1245"/>
                  <a:pt x="475" y="1216"/>
                </a:cubicBezTo>
                <a:cubicBezTo>
                  <a:pt x="445" y="1245"/>
                  <a:pt x="445" y="1245"/>
                  <a:pt x="445" y="1245"/>
                </a:cubicBezTo>
                <a:cubicBezTo>
                  <a:pt x="445" y="1245"/>
                  <a:pt x="445" y="1245"/>
                  <a:pt x="415" y="1245"/>
                </a:cubicBezTo>
                <a:cubicBezTo>
                  <a:pt x="415" y="1275"/>
                  <a:pt x="415" y="1275"/>
                  <a:pt x="415" y="1275"/>
                </a:cubicBezTo>
                <a:cubicBezTo>
                  <a:pt x="415" y="1275"/>
                  <a:pt x="386" y="1275"/>
                  <a:pt x="356" y="1305"/>
                </a:cubicBezTo>
                <a:cubicBezTo>
                  <a:pt x="356" y="1305"/>
                  <a:pt x="356" y="1305"/>
                  <a:pt x="356" y="1335"/>
                </a:cubicBezTo>
                <a:cubicBezTo>
                  <a:pt x="356" y="1335"/>
                  <a:pt x="356" y="1335"/>
                  <a:pt x="386" y="1335"/>
                </a:cubicBezTo>
                <a:cubicBezTo>
                  <a:pt x="386" y="1335"/>
                  <a:pt x="386" y="1335"/>
                  <a:pt x="415" y="1364"/>
                </a:cubicBezTo>
                <a:cubicBezTo>
                  <a:pt x="445" y="1364"/>
                  <a:pt x="445" y="1393"/>
                  <a:pt x="445" y="1393"/>
                </a:cubicBezTo>
                <a:cubicBezTo>
                  <a:pt x="445" y="1393"/>
                  <a:pt x="445" y="1393"/>
                  <a:pt x="445" y="1424"/>
                </a:cubicBezTo>
                <a:cubicBezTo>
                  <a:pt x="445" y="1453"/>
                  <a:pt x="415" y="1483"/>
                  <a:pt x="386" y="1483"/>
                </a:cubicBezTo>
                <a:lnTo>
                  <a:pt x="356" y="1483"/>
                </a:lnTo>
                <a:cubicBezTo>
                  <a:pt x="327" y="1512"/>
                  <a:pt x="327" y="1512"/>
                  <a:pt x="296" y="1483"/>
                </a:cubicBezTo>
                <a:cubicBezTo>
                  <a:pt x="296" y="1483"/>
                  <a:pt x="296" y="1483"/>
                  <a:pt x="327" y="1453"/>
                </a:cubicBezTo>
                <a:lnTo>
                  <a:pt x="296" y="1453"/>
                </a:lnTo>
                <a:cubicBezTo>
                  <a:pt x="296" y="1453"/>
                  <a:pt x="296" y="1453"/>
                  <a:pt x="267" y="1453"/>
                </a:cubicBezTo>
                <a:lnTo>
                  <a:pt x="238" y="1453"/>
                </a:lnTo>
                <a:cubicBezTo>
                  <a:pt x="238" y="1453"/>
                  <a:pt x="208" y="1424"/>
                  <a:pt x="208" y="1393"/>
                </a:cubicBezTo>
                <a:cubicBezTo>
                  <a:pt x="208" y="1393"/>
                  <a:pt x="208" y="1393"/>
                  <a:pt x="148" y="1393"/>
                </a:cubicBezTo>
                <a:cubicBezTo>
                  <a:pt x="148" y="1393"/>
                  <a:pt x="148" y="1393"/>
                  <a:pt x="119" y="1393"/>
                </a:cubicBezTo>
                <a:cubicBezTo>
                  <a:pt x="119" y="1393"/>
                  <a:pt x="119" y="1393"/>
                  <a:pt x="119" y="1424"/>
                </a:cubicBezTo>
                <a:cubicBezTo>
                  <a:pt x="119" y="1453"/>
                  <a:pt x="90" y="1453"/>
                  <a:pt x="90" y="1483"/>
                </a:cubicBezTo>
                <a:cubicBezTo>
                  <a:pt x="59" y="1483"/>
                  <a:pt x="59" y="1512"/>
                  <a:pt x="59" y="1512"/>
                </a:cubicBezTo>
                <a:lnTo>
                  <a:pt x="90" y="1512"/>
                </a:lnTo>
                <a:cubicBezTo>
                  <a:pt x="119" y="1512"/>
                  <a:pt x="90" y="1631"/>
                  <a:pt x="90" y="1631"/>
                </a:cubicBezTo>
                <a:lnTo>
                  <a:pt x="90" y="1661"/>
                </a:lnTo>
                <a:cubicBezTo>
                  <a:pt x="90" y="1661"/>
                  <a:pt x="90" y="1661"/>
                  <a:pt x="90" y="1690"/>
                </a:cubicBezTo>
                <a:lnTo>
                  <a:pt x="90" y="1720"/>
                </a:lnTo>
                <a:cubicBezTo>
                  <a:pt x="90" y="1720"/>
                  <a:pt x="90" y="1779"/>
                  <a:pt x="90" y="1808"/>
                </a:cubicBezTo>
                <a:cubicBezTo>
                  <a:pt x="90" y="1808"/>
                  <a:pt x="90" y="1808"/>
                  <a:pt x="59" y="1838"/>
                </a:cubicBezTo>
                <a:lnTo>
                  <a:pt x="30" y="1838"/>
                </a:lnTo>
                <a:cubicBezTo>
                  <a:pt x="0" y="1808"/>
                  <a:pt x="0" y="1808"/>
                  <a:pt x="0" y="1808"/>
                </a:cubicBezTo>
                <a:lnTo>
                  <a:pt x="0" y="1838"/>
                </a:lnTo>
                <a:cubicBezTo>
                  <a:pt x="0" y="1838"/>
                  <a:pt x="30" y="1838"/>
                  <a:pt x="59" y="1838"/>
                </a:cubicBezTo>
                <a:cubicBezTo>
                  <a:pt x="90" y="1838"/>
                  <a:pt x="119" y="1838"/>
                  <a:pt x="119" y="1838"/>
                </a:cubicBezTo>
                <a:cubicBezTo>
                  <a:pt x="178" y="1838"/>
                  <a:pt x="267" y="1838"/>
                  <a:pt x="296" y="1838"/>
                </a:cubicBezTo>
                <a:cubicBezTo>
                  <a:pt x="327" y="1808"/>
                  <a:pt x="594" y="1808"/>
                  <a:pt x="594" y="1808"/>
                </a:cubicBezTo>
                <a:cubicBezTo>
                  <a:pt x="623" y="1808"/>
                  <a:pt x="623" y="1808"/>
                  <a:pt x="623" y="1779"/>
                </a:cubicBezTo>
                <a:cubicBezTo>
                  <a:pt x="623" y="1690"/>
                  <a:pt x="623" y="1690"/>
                  <a:pt x="623" y="1690"/>
                </a:cubicBezTo>
                <a:lnTo>
                  <a:pt x="652" y="1690"/>
                </a:lnTo>
                <a:cubicBezTo>
                  <a:pt x="652" y="1690"/>
                  <a:pt x="860" y="1690"/>
                  <a:pt x="949" y="1690"/>
                </a:cubicBezTo>
                <a:cubicBezTo>
                  <a:pt x="1068" y="1690"/>
                  <a:pt x="1098" y="1690"/>
                  <a:pt x="1216" y="1661"/>
                </a:cubicBezTo>
                <a:cubicBezTo>
                  <a:pt x="1335" y="1631"/>
                  <a:pt x="1572" y="1631"/>
                  <a:pt x="1661" y="1631"/>
                </a:cubicBezTo>
                <a:cubicBezTo>
                  <a:pt x="1720" y="1631"/>
                  <a:pt x="1780" y="1601"/>
                  <a:pt x="1899" y="1601"/>
                </a:cubicBezTo>
                <a:cubicBezTo>
                  <a:pt x="2017" y="1601"/>
                  <a:pt x="2195" y="1572"/>
                  <a:pt x="2344" y="1572"/>
                </a:cubicBezTo>
                <a:cubicBezTo>
                  <a:pt x="2462" y="1572"/>
                  <a:pt x="2700" y="1541"/>
                  <a:pt x="2700" y="1541"/>
                </a:cubicBezTo>
                <a:cubicBezTo>
                  <a:pt x="2729" y="1541"/>
                  <a:pt x="2729" y="1512"/>
                  <a:pt x="2729" y="1512"/>
                </a:cubicBezTo>
                <a:cubicBezTo>
                  <a:pt x="2729" y="1512"/>
                  <a:pt x="2729" y="1512"/>
                  <a:pt x="2758" y="1512"/>
                </a:cubicBezTo>
                <a:cubicBezTo>
                  <a:pt x="2758" y="1512"/>
                  <a:pt x="2877" y="1453"/>
                  <a:pt x="2966" y="1424"/>
                </a:cubicBezTo>
                <a:cubicBezTo>
                  <a:pt x="3025" y="1393"/>
                  <a:pt x="3025" y="1364"/>
                  <a:pt x="3056" y="1364"/>
                </a:cubicBezTo>
                <a:cubicBezTo>
                  <a:pt x="3056" y="1335"/>
                  <a:pt x="3056" y="1335"/>
                  <a:pt x="3056" y="1305"/>
                </a:cubicBezTo>
                <a:cubicBezTo>
                  <a:pt x="3114" y="1275"/>
                  <a:pt x="3204" y="1156"/>
                  <a:pt x="3204" y="1127"/>
                </a:cubicBezTo>
                <a:cubicBezTo>
                  <a:pt x="3204" y="1097"/>
                  <a:pt x="3233" y="1068"/>
                  <a:pt x="3262" y="1068"/>
                </a:cubicBezTo>
                <a:cubicBezTo>
                  <a:pt x="3293" y="1037"/>
                  <a:pt x="3293" y="1037"/>
                  <a:pt x="3322" y="1037"/>
                </a:cubicBezTo>
                <a:cubicBezTo>
                  <a:pt x="3322" y="1008"/>
                  <a:pt x="3352" y="1008"/>
                  <a:pt x="3352" y="979"/>
                </a:cubicBezTo>
                <a:cubicBezTo>
                  <a:pt x="3381" y="979"/>
                  <a:pt x="3381" y="949"/>
                  <a:pt x="3381" y="949"/>
                </a:cubicBezTo>
                <a:cubicBezTo>
                  <a:pt x="3411" y="919"/>
                  <a:pt x="3441" y="919"/>
                  <a:pt x="3441" y="889"/>
                </a:cubicBezTo>
                <a:cubicBezTo>
                  <a:pt x="3470" y="889"/>
                  <a:pt x="3470" y="889"/>
                  <a:pt x="3470" y="889"/>
                </a:cubicBezTo>
                <a:cubicBezTo>
                  <a:pt x="3470" y="860"/>
                  <a:pt x="3500" y="860"/>
                  <a:pt x="3500" y="860"/>
                </a:cubicBezTo>
                <a:cubicBezTo>
                  <a:pt x="3530" y="831"/>
                  <a:pt x="3530" y="831"/>
                  <a:pt x="3530" y="831"/>
                </a:cubicBezTo>
                <a:cubicBezTo>
                  <a:pt x="3530" y="831"/>
                  <a:pt x="3530" y="831"/>
                  <a:pt x="3500" y="800"/>
                </a:cubicBezTo>
                <a:cubicBezTo>
                  <a:pt x="3500" y="800"/>
                  <a:pt x="3411" y="741"/>
                  <a:pt x="3352" y="712"/>
                </a:cubicBezTo>
                <a:cubicBezTo>
                  <a:pt x="3293" y="623"/>
                  <a:pt x="3262" y="593"/>
                  <a:pt x="3262" y="593"/>
                </a:cubicBezTo>
                <a:cubicBezTo>
                  <a:pt x="3233" y="563"/>
                  <a:pt x="3233" y="563"/>
                  <a:pt x="3233" y="563"/>
                </a:cubicBezTo>
                <a:cubicBezTo>
                  <a:pt x="3174" y="504"/>
                  <a:pt x="3174" y="504"/>
                  <a:pt x="3174" y="504"/>
                </a:cubicBezTo>
                <a:cubicBezTo>
                  <a:pt x="3174" y="504"/>
                  <a:pt x="3144" y="504"/>
                  <a:pt x="3144" y="475"/>
                </a:cubicBezTo>
                <a:cubicBezTo>
                  <a:pt x="3144" y="444"/>
                  <a:pt x="3144" y="444"/>
                  <a:pt x="3174" y="415"/>
                </a:cubicBezTo>
                <a:cubicBezTo>
                  <a:pt x="3174" y="385"/>
                  <a:pt x="3174" y="356"/>
                  <a:pt x="3174" y="356"/>
                </a:cubicBezTo>
                <a:cubicBezTo>
                  <a:pt x="3174" y="356"/>
                  <a:pt x="3174" y="356"/>
                  <a:pt x="3174" y="326"/>
                </a:cubicBezTo>
                <a:cubicBezTo>
                  <a:pt x="3174" y="296"/>
                  <a:pt x="3174" y="296"/>
                  <a:pt x="3174" y="296"/>
                </a:cubicBezTo>
                <a:cubicBezTo>
                  <a:pt x="3174" y="296"/>
                  <a:pt x="3174" y="296"/>
                  <a:pt x="3144" y="267"/>
                </a:cubicBezTo>
                <a:lnTo>
                  <a:pt x="3114" y="236"/>
                </a:lnTo>
                <a:cubicBezTo>
                  <a:pt x="3085" y="207"/>
                  <a:pt x="3085" y="207"/>
                  <a:pt x="3085" y="207"/>
                </a:cubicBezTo>
                <a:cubicBezTo>
                  <a:pt x="3085" y="207"/>
                  <a:pt x="3085" y="207"/>
                  <a:pt x="3056" y="207"/>
                </a:cubicBezTo>
                <a:cubicBezTo>
                  <a:pt x="3056" y="207"/>
                  <a:pt x="3025" y="207"/>
                  <a:pt x="3025" y="178"/>
                </a:cubicBezTo>
                <a:cubicBezTo>
                  <a:pt x="3025" y="178"/>
                  <a:pt x="3025" y="178"/>
                  <a:pt x="3025" y="148"/>
                </a:cubicBezTo>
                <a:lnTo>
                  <a:pt x="2996" y="119"/>
                </a:lnTo>
                <a:lnTo>
                  <a:pt x="2966" y="119"/>
                </a:lnTo>
                <a:cubicBezTo>
                  <a:pt x="2966" y="119"/>
                  <a:pt x="2937" y="148"/>
                  <a:pt x="2907" y="207"/>
                </a:cubicBezTo>
                <a:cubicBezTo>
                  <a:pt x="2907" y="207"/>
                  <a:pt x="2907" y="236"/>
                  <a:pt x="2877" y="236"/>
                </a:cubicBezTo>
                <a:lnTo>
                  <a:pt x="2848" y="236"/>
                </a:lnTo>
                <a:cubicBezTo>
                  <a:pt x="2848" y="236"/>
                  <a:pt x="2848" y="236"/>
                  <a:pt x="2848" y="207"/>
                </a:cubicBezTo>
                <a:cubicBezTo>
                  <a:pt x="2848" y="207"/>
                  <a:pt x="2788" y="207"/>
                  <a:pt x="2758" y="178"/>
                </a:cubicBezTo>
                <a:lnTo>
                  <a:pt x="2729" y="178"/>
                </a:lnTo>
                <a:lnTo>
                  <a:pt x="2700" y="178"/>
                </a:lnTo>
                <a:cubicBezTo>
                  <a:pt x="2700" y="178"/>
                  <a:pt x="2700" y="178"/>
                  <a:pt x="2669" y="207"/>
                </a:cubicBezTo>
                <a:cubicBezTo>
                  <a:pt x="2669" y="207"/>
                  <a:pt x="2669" y="236"/>
                  <a:pt x="2640" y="236"/>
                </a:cubicBezTo>
                <a:cubicBezTo>
                  <a:pt x="2640" y="236"/>
                  <a:pt x="2640" y="236"/>
                  <a:pt x="2610" y="236"/>
                </a:cubicBezTo>
                <a:cubicBezTo>
                  <a:pt x="2581" y="236"/>
                  <a:pt x="2581" y="207"/>
                  <a:pt x="2581" y="207"/>
                </a:cubicBezTo>
                <a:cubicBezTo>
                  <a:pt x="2551" y="178"/>
                  <a:pt x="2551" y="178"/>
                  <a:pt x="2551" y="178"/>
                </a:cubicBezTo>
                <a:cubicBezTo>
                  <a:pt x="2551" y="178"/>
                  <a:pt x="2551" y="148"/>
                  <a:pt x="2521" y="178"/>
                </a:cubicBezTo>
                <a:cubicBezTo>
                  <a:pt x="2492" y="178"/>
                  <a:pt x="2462" y="178"/>
                  <a:pt x="2462" y="178"/>
                </a:cubicBezTo>
                <a:cubicBezTo>
                  <a:pt x="2462" y="178"/>
                  <a:pt x="2462" y="148"/>
                  <a:pt x="2432" y="178"/>
                </a:cubicBezTo>
                <a:cubicBezTo>
                  <a:pt x="2403" y="178"/>
                  <a:pt x="2373" y="178"/>
                  <a:pt x="2373" y="178"/>
                </a:cubicBezTo>
                <a:lnTo>
                  <a:pt x="2373" y="148"/>
                </a:lnTo>
                <a:cubicBezTo>
                  <a:pt x="2373" y="148"/>
                  <a:pt x="2373" y="119"/>
                  <a:pt x="2344" y="119"/>
                </a:cubicBezTo>
                <a:cubicBezTo>
                  <a:pt x="2313" y="119"/>
                  <a:pt x="2313" y="119"/>
                  <a:pt x="2284" y="119"/>
                </a:cubicBezTo>
                <a:cubicBezTo>
                  <a:pt x="2284" y="88"/>
                  <a:pt x="2284" y="88"/>
                  <a:pt x="2284" y="88"/>
                </a:cubicBezTo>
                <a:cubicBezTo>
                  <a:pt x="2284" y="59"/>
                  <a:pt x="2284" y="59"/>
                  <a:pt x="2284" y="5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68" name="Freeform 8"/>
          <p:cNvSpPr>
            <a:spLocks noChangeArrowheads="1"/>
          </p:cNvSpPr>
          <p:nvPr/>
        </p:nvSpPr>
        <p:spPr bwMode="auto">
          <a:xfrm>
            <a:off x="8287681" y="2750761"/>
            <a:ext cx="656640" cy="666720"/>
          </a:xfrm>
          <a:custGeom>
            <a:avLst/>
            <a:gdLst>
              <a:gd name="T0" fmla="*/ 9562666 w 2196"/>
              <a:gd name="T1" fmla="*/ 194070508 h 2226"/>
              <a:gd name="T2" fmla="*/ 38685137 w 2196"/>
              <a:gd name="T3" fmla="*/ 223072153 h 2226"/>
              <a:gd name="T4" fmla="*/ 54767518 w 2196"/>
              <a:gd name="T5" fmla="*/ 236046486 h 2226"/>
              <a:gd name="T6" fmla="*/ 74110087 w 2196"/>
              <a:gd name="T7" fmla="*/ 236046486 h 2226"/>
              <a:gd name="T8" fmla="*/ 80521348 w 2196"/>
              <a:gd name="T9" fmla="*/ 232775579 h 2226"/>
              <a:gd name="T10" fmla="*/ 90301251 w 2196"/>
              <a:gd name="T11" fmla="*/ 232775579 h 2226"/>
              <a:gd name="T12" fmla="*/ 99863917 w 2196"/>
              <a:gd name="T13" fmla="*/ 229613967 h 2226"/>
              <a:gd name="T14" fmla="*/ 99863917 w 2196"/>
              <a:gd name="T15" fmla="*/ 223072153 h 2226"/>
              <a:gd name="T16" fmla="*/ 112794894 w 2196"/>
              <a:gd name="T17" fmla="*/ 216639634 h 2226"/>
              <a:gd name="T18" fmla="*/ 128986058 w 2196"/>
              <a:gd name="T19" fmla="*/ 210206784 h 2226"/>
              <a:gd name="T20" fmla="*/ 128986058 w 2196"/>
              <a:gd name="T21" fmla="*/ 197232451 h 2226"/>
              <a:gd name="T22" fmla="*/ 135288867 w 2196"/>
              <a:gd name="T23" fmla="*/ 177825268 h 2226"/>
              <a:gd name="T24" fmla="*/ 145068769 w 2196"/>
              <a:gd name="T25" fmla="*/ 158418415 h 2226"/>
              <a:gd name="T26" fmla="*/ 148220173 w 2196"/>
              <a:gd name="T27" fmla="*/ 145443752 h 2226"/>
              <a:gd name="T28" fmla="*/ 157891293 w 2196"/>
              <a:gd name="T29" fmla="*/ 129307806 h 2226"/>
              <a:gd name="T30" fmla="*/ 170822599 w 2196"/>
              <a:gd name="T31" fmla="*/ 135849290 h 2226"/>
              <a:gd name="T32" fmla="*/ 177233861 w 2196"/>
              <a:gd name="T33" fmla="*/ 126145863 h 2226"/>
              <a:gd name="T34" fmla="*/ 186904980 w 2196"/>
              <a:gd name="T35" fmla="*/ 106629716 h 2226"/>
              <a:gd name="T36" fmla="*/ 199836287 w 2196"/>
              <a:gd name="T37" fmla="*/ 93764347 h 2226"/>
              <a:gd name="T38" fmla="*/ 206247549 w 2196"/>
              <a:gd name="T39" fmla="*/ 67924645 h 2226"/>
              <a:gd name="T40" fmla="*/ 212658811 w 2196"/>
              <a:gd name="T41" fmla="*/ 58221218 h 2226"/>
              <a:gd name="T42" fmla="*/ 225590117 w 2196"/>
              <a:gd name="T43" fmla="*/ 64653738 h 2226"/>
              <a:gd name="T44" fmla="*/ 235261237 w 2196"/>
              <a:gd name="T45" fmla="*/ 67924645 h 2226"/>
              <a:gd name="T46" fmla="*/ 238521094 w 2196"/>
              <a:gd name="T47" fmla="*/ 64653738 h 2226"/>
              <a:gd name="T48" fmla="*/ 235261237 w 2196"/>
              <a:gd name="T49" fmla="*/ 48517792 h 2226"/>
              <a:gd name="T50" fmla="*/ 219178855 w 2196"/>
              <a:gd name="T51" fmla="*/ 45355849 h 2226"/>
              <a:gd name="T52" fmla="*/ 215918668 w 2196"/>
              <a:gd name="T53" fmla="*/ 45355849 h 2226"/>
              <a:gd name="T54" fmla="*/ 202987691 w 2196"/>
              <a:gd name="T55" fmla="*/ 48517792 h 2226"/>
              <a:gd name="T56" fmla="*/ 186904980 w 2196"/>
              <a:gd name="T57" fmla="*/ 51679405 h 2226"/>
              <a:gd name="T58" fmla="*/ 177233861 w 2196"/>
              <a:gd name="T59" fmla="*/ 64653738 h 2226"/>
              <a:gd name="T60" fmla="*/ 164302555 w 2196"/>
              <a:gd name="T61" fmla="*/ 77628071 h 2226"/>
              <a:gd name="T62" fmla="*/ 154739888 w 2196"/>
              <a:gd name="T63" fmla="*/ 87331828 h 2226"/>
              <a:gd name="T64" fmla="*/ 135288867 w 2196"/>
              <a:gd name="T65" fmla="*/ 54950312 h 2226"/>
              <a:gd name="T66" fmla="*/ 106383632 w 2196"/>
              <a:gd name="T67" fmla="*/ 58221218 h 2226"/>
              <a:gd name="T68" fmla="*/ 90301251 w 2196"/>
              <a:gd name="T69" fmla="*/ 58221218 h 2226"/>
              <a:gd name="T70" fmla="*/ 86932610 w 2196"/>
              <a:gd name="T71" fmla="*/ 22677760 h 2226"/>
              <a:gd name="T72" fmla="*/ 83781206 w 2196"/>
              <a:gd name="T73" fmla="*/ 0 h 2226"/>
              <a:gd name="T74" fmla="*/ 77369944 w 2196"/>
              <a:gd name="T75" fmla="*/ 3161943 h 2226"/>
              <a:gd name="T76" fmla="*/ 83781206 w 2196"/>
              <a:gd name="T77" fmla="*/ 32381516 h 2226"/>
              <a:gd name="T78" fmla="*/ 80521348 w 2196"/>
              <a:gd name="T79" fmla="*/ 51679405 h 2226"/>
              <a:gd name="T80" fmla="*/ 70849899 w 2196"/>
              <a:gd name="T81" fmla="*/ 77628071 h 2226"/>
              <a:gd name="T82" fmla="*/ 58027376 w 2196"/>
              <a:gd name="T83" fmla="*/ 90493440 h 2226"/>
              <a:gd name="T84" fmla="*/ 54767518 w 2196"/>
              <a:gd name="T85" fmla="*/ 93764347 h 2226"/>
              <a:gd name="T86" fmla="*/ 48247473 w 2196"/>
              <a:gd name="T87" fmla="*/ 90493440 h 2226"/>
              <a:gd name="T88" fmla="*/ 41944994 w 2196"/>
              <a:gd name="T89" fmla="*/ 100306161 h 2226"/>
              <a:gd name="T90" fmla="*/ 38685137 w 2196"/>
              <a:gd name="T91" fmla="*/ 110009587 h 2226"/>
              <a:gd name="T92" fmla="*/ 41944994 w 2196"/>
              <a:gd name="T93" fmla="*/ 119604049 h 2226"/>
              <a:gd name="T94" fmla="*/ 32165092 w 2196"/>
              <a:gd name="T95" fmla="*/ 129307806 h 2226"/>
              <a:gd name="T96" fmla="*/ 25753830 w 2196"/>
              <a:gd name="T97" fmla="*/ 122874956 h 2226"/>
              <a:gd name="T98" fmla="*/ 22493643 w 2196"/>
              <a:gd name="T99" fmla="*/ 122874956 h 2226"/>
              <a:gd name="T100" fmla="*/ 19342568 w 2196"/>
              <a:gd name="T101" fmla="*/ 135849290 h 2226"/>
              <a:gd name="T102" fmla="*/ 19342568 w 2196"/>
              <a:gd name="T103" fmla="*/ 155256472 h 2226"/>
              <a:gd name="T104" fmla="*/ 12931307 w 2196"/>
              <a:gd name="T105" fmla="*/ 164959899 h 2226"/>
              <a:gd name="T106" fmla="*/ 3259858 w 2196"/>
              <a:gd name="T107" fmla="*/ 171392748 h 22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96" h="2226">
                <a:moveTo>
                  <a:pt x="0" y="1690"/>
                </a:moveTo>
                <a:lnTo>
                  <a:pt x="0" y="1690"/>
                </a:lnTo>
                <a:cubicBezTo>
                  <a:pt x="0" y="1721"/>
                  <a:pt x="0" y="1721"/>
                  <a:pt x="30" y="1721"/>
                </a:cubicBezTo>
                <a:cubicBezTo>
                  <a:pt x="88" y="1780"/>
                  <a:pt x="88" y="1780"/>
                  <a:pt x="88" y="1780"/>
                </a:cubicBezTo>
                <a:lnTo>
                  <a:pt x="88" y="1809"/>
                </a:lnTo>
                <a:cubicBezTo>
                  <a:pt x="88" y="1809"/>
                  <a:pt x="119" y="1869"/>
                  <a:pt x="207" y="1928"/>
                </a:cubicBezTo>
                <a:cubicBezTo>
                  <a:pt x="267" y="1987"/>
                  <a:pt x="326" y="2017"/>
                  <a:pt x="356" y="2046"/>
                </a:cubicBezTo>
                <a:cubicBezTo>
                  <a:pt x="386" y="2046"/>
                  <a:pt x="415" y="2077"/>
                  <a:pt x="415" y="2077"/>
                </a:cubicBezTo>
                <a:lnTo>
                  <a:pt x="415" y="2106"/>
                </a:lnTo>
                <a:cubicBezTo>
                  <a:pt x="444" y="2106"/>
                  <a:pt x="444" y="2135"/>
                  <a:pt x="444" y="2135"/>
                </a:cubicBezTo>
                <a:cubicBezTo>
                  <a:pt x="475" y="2135"/>
                  <a:pt x="475" y="2165"/>
                  <a:pt x="504" y="2165"/>
                </a:cubicBezTo>
                <a:cubicBezTo>
                  <a:pt x="534" y="2195"/>
                  <a:pt x="534" y="2195"/>
                  <a:pt x="534" y="2195"/>
                </a:cubicBezTo>
                <a:cubicBezTo>
                  <a:pt x="563" y="2195"/>
                  <a:pt x="563" y="2195"/>
                  <a:pt x="593" y="2225"/>
                </a:cubicBezTo>
                <a:cubicBezTo>
                  <a:pt x="623" y="2225"/>
                  <a:pt x="652" y="2195"/>
                  <a:pt x="652" y="2165"/>
                </a:cubicBezTo>
                <a:cubicBezTo>
                  <a:pt x="682" y="2165"/>
                  <a:pt x="682" y="2165"/>
                  <a:pt x="682" y="2165"/>
                </a:cubicBezTo>
                <a:lnTo>
                  <a:pt x="682" y="2135"/>
                </a:lnTo>
                <a:lnTo>
                  <a:pt x="712" y="2135"/>
                </a:lnTo>
                <a:cubicBezTo>
                  <a:pt x="712" y="2135"/>
                  <a:pt x="712" y="2135"/>
                  <a:pt x="741" y="2135"/>
                </a:cubicBezTo>
                <a:cubicBezTo>
                  <a:pt x="741" y="2135"/>
                  <a:pt x="741" y="2135"/>
                  <a:pt x="771" y="2135"/>
                </a:cubicBezTo>
                <a:cubicBezTo>
                  <a:pt x="800" y="2135"/>
                  <a:pt x="800" y="2135"/>
                  <a:pt x="800" y="2135"/>
                </a:cubicBezTo>
                <a:lnTo>
                  <a:pt x="831" y="2135"/>
                </a:lnTo>
                <a:cubicBezTo>
                  <a:pt x="831" y="2135"/>
                  <a:pt x="831" y="2106"/>
                  <a:pt x="860" y="2106"/>
                </a:cubicBezTo>
                <a:cubicBezTo>
                  <a:pt x="860" y="2106"/>
                  <a:pt x="890" y="2077"/>
                  <a:pt x="919" y="2106"/>
                </a:cubicBezTo>
                <a:lnTo>
                  <a:pt x="919" y="2077"/>
                </a:lnTo>
                <a:cubicBezTo>
                  <a:pt x="919" y="2077"/>
                  <a:pt x="919" y="2077"/>
                  <a:pt x="919" y="2046"/>
                </a:cubicBezTo>
                <a:cubicBezTo>
                  <a:pt x="949" y="2017"/>
                  <a:pt x="949" y="2046"/>
                  <a:pt x="949" y="2046"/>
                </a:cubicBezTo>
                <a:cubicBezTo>
                  <a:pt x="979" y="2046"/>
                  <a:pt x="979" y="2046"/>
                  <a:pt x="979" y="2017"/>
                </a:cubicBezTo>
                <a:lnTo>
                  <a:pt x="1008" y="2017"/>
                </a:lnTo>
                <a:lnTo>
                  <a:pt x="1038" y="1987"/>
                </a:lnTo>
                <a:cubicBezTo>
                  <a:pt x="1038" y="1987"/>
                  <a:pt x="1068" y="1987"/>
                  <a:pt x="1097" y="1987"/>
                </a:cubicBezTo>
                <a:lnTo>
                  <a:pt x="1127" y="1987"/>
                </a:lnTo>
                <a:cubicBezTo>
                  <a:pt x="1156" y="1958"/>
                  <a:pt x="1156" y="1958"/>
                  <a:pt x="1156" y="1958"/>
                </a:cubicBezTo>
                <a:cubicBezTo>
                  <a:pt x="1187" y="1958"/>
                  <a:pt x="1187" y="1958"/>
                  <a:pt x="1187" y="1928"/>
                </a:cubicBezTo>
                <a:lnTo>
                  <a:pt x="1187" y="1898"/>
                </a:lnTo>
                <a:cubicBezTo>
                  <a:pt x="1187" y="1869"/>
                  <a:pt x="1187" y="1869"/>
                  <a:pt x="1187" y="1869"/>
                </a:cubicBezTo>
                <a:cubicBezTo>
                  <a:pt x="1187" y="1869"/>
                  <a:pt x="1187" y="1869"/>
                  <a:pt x="1187" y="1839"/>
                </a:cubicBezTo>
                <a:cubicBezTo>
                  <a:pt x="1187" y="1839"/>
                  <a:pt x="1187" y="1839"/>
                  <a:pt x="1187" y="1809"/>
                </a:cubicBezTo>
                <a:cubicBezTo>
                  <a:pt x="1187" y="1809"/>
                  <a:pt x="1187" y="1780"/>
                  <a:pt x="1187" y="1750"/>
                </a:cubicBezTo>
                <a:cubicBezTo>
                  <a:pt x="1187" y="1690"/>
                  <a:pt x="1216" y="1661"/>
                  <a:pt x="1216" y="1661"/>
                </a:cubicBezTo>
                <a:cubicBezTo>
                  <a:pt x="1245" y="1661"/>
                  <a:pt x="1245" y="1631"/>
                  <a:pt x="1245" y="1631"/>
                </a:cubicBezTo>
                <a:cubicBezTo>
                  <a:pt x="1275" y="1631"/>
                  <a:pt x="1275" y="1602"/>
                  <a:pt x="1275" y="1602"/>
                </a:cubicBezTo>
                <a:cubicBezTo>
                  <a:pt x="1275" y="1602"/>
                  <a:pt x="1275" y="1602"/>
                  <a:pt x="1275" y="1572"/>
                </a:cubicBezTo>
                <a:cubicBezTo>
                  <a:pt x="1275" y="1572"/>
                  <a:pt x="1275" y="1572"/>
                  <a:pt x="1305" y="1513"/>
                </a:cubicBezTo>
                <a:cubicBezTo>
                  <a:pt x="1305" y="1482"/>
                  <a:pt x="1305" y="1453"/>
                  <a:pt x="1335" y="1453"/>
                </a:cubicBezTo>
                <a:cubicBezTo>
                  <a:pt x="1335" y="1424"/>
                  <a:pt x="1335" y="1424"/>
                  <a:pt x="1335" y="1424"/>
                </a:cubicBezTo>
                <a:cubicBezTo>
                  <a:pt x="1335" y="1394"/>
                  <a:pt x="1364" y="1394"/>
                  <a:pt x="1364" y="1394"/>
                </a:cubicBezTo>
                <a:cubicBezTo>
                  <a:pt x="1364" y="1365"/>
                  <a:pt x="1364" y="1365"/>
                  <a:pt x="1364" y="1365"/>
                </a:cubicBezTo>
                <a:cubicBezTo>
                  <a:pt x="1364" y="1334"/>
                  <a:pt x="1364" y="1334"/>
                  <a:pt x="1364" y="1334"/>
                </a:cubicBezTo>
                <a:cubicBezTo>
                  <a:pt x="1364" y="1334"/>
                  <a:pt x="1394" y="1276"/>
                  <a:pt x="1394" y="1216"/>
                </a:cubicBezTo>
                <a:cubicBezTo>
                  <a:pt x="1394" y="1216"/>
                  <a:pt x="1394" y="1216"/>
                  <a:pt x="1394" y="1186"/>
                </a:cubicBezTo>
                <a:lnTo>
                  <a:pt x="1424" y="1186"/>
                </a:lnTo>
                <a:cubicBezTo>
                  <a:pt x="1424" y="1186"/>
                  <a:pt x="1453" y="1216"/>
                  <a:pt x="1453" y="1186"/>
                </a:cubicBezTo>
                <a:cubicBezTo>
                  <a:pt x="1483" y="1186"/>
                  <a:pt x="1483" y="1216"/>
                  <a:pt x="1483" y="1216"/>
                </a:cubicBezTo>
                <a:cubicBezTo>
                  <a:pt x="1483" y="1216"/>
                  <a:pt x="1512" y="1216"/>
                  <a:pt x="1512" y="1246"/>
                </a:cubicBezTo>
                <a:cubicBezTo>
                  <a:pt x="1543" y="1246"/>
                  <a:pt x="1543" y="1246"/>
                  <a:pt x="1543" y="1246"/>
                </a:cubicBezTo>
                <a:lnTo>
                  <a:pt x="1572" y="1246"/>
                </a:lnTo>
                <a:cubicBezTo>
                  <a:pt x="1572" y="1246"/>
                  <a:pt x="1572" y="1246"/>
                  <a:pt x="1601" y="1246"/>
                </a:cubicBezTo>
                <a:cubicBezTo>
                  <a:pt x="1601" y="1246"/>
                  <a:pt x="1601" y="1246"/>
                  <a:pt x="1601" y="1216"/>
                </a:cubicBezTo>
                <a:lnTo>
                  <a:pt x="1601" y="1186"/>
                </a:lnTo>
                <a:cubicBezTo>
                  <a:pt x="1601" y="1157"/>
                  <a:pt x="1631" y="1157"/>
                  <a:pt x="1631" y="1157"/>
                </a:cubicBezTo>
                <a:cubicBezTo>
                  <a:pt x="1631" y="1127"/>
                  <a:pt x="1631" y="1097"/>
                  <a:pt x="1631" y="1038"/>
                </a:cubicBezTo>
                <a:cubicBezTo>
                  <a:pt x="1631" y="1009"/>
                  <a:pt x="1631" y="1009"/>
                  <a:pt x="1661" y="978"/>
                </a:cubicBezTo>
                <a:cubicBezTo>
                  <a:pt x="1691" y="978"/>
                  <a:pt x="1720" y="978"/>
                  <a:pt x="1720" y="978"/>
                </a:cubicBezTo>
                <a:cubicBezTo>
                  <a:pt x="1720" y="978"/>
                  <a:pt x="1749" y="949"/>
                  <a:pt x="1749" y="920"/>
                </a:cubicBezTo>
                <a:cubicBezTo>
                  <a:pt x="1749" y="890"/>
                  <a:pt x="1780" y="890"/>
                  <a:pt x="1780" y="890"/>
                </a:cubicBezTo>
                <a:cubicBezTo>
                  <a:pt x="1809" y="890"/>
                  <a:pt x="1809" y="890"/>
                  <a:pt x="1839" y="860"/>
                </a:cubicBezTo>
                <a:cubicBezTo>
                  <a:pt x="1839" y="830"/>
                  <a:pt x="1839" y="830"/>
                  <a:pt x="1868" y="772"/>
                </a:cubicBezTo>
                <a:cubicBezTo>
                  <a:pt x="1898" y="741"/>
                  <a:pt x="1898" y="741"/>
                  <a:pt x="1898" y="741"/>
                </a:cubicBezTo>
                <a:cubicBezTo>
                  <a:pt x="1898" y="712"/>
                  <a:pt x="1898" y="712"/>
                  <a:pt x="1898" y="682"/>
                </a:cubicBezTo>
                <a:cubicBezTo>
                  <a:pt x="1898" y="653"/>
                  <a:pt x="1898" y="623"/>
                  <a:pt x="1898" y="623"/>
                </a:cubicBezTo>
                <a:cubicBezTo>
                  <a:pt x="1928" y="623"/>
                  <a:pt x="1928" y="593"/>
                  <a:pt x="1928" y="593"/>
                </a:cubicBezTo>
                <a:cubicBezTo>
                  <a:pt x="1928" y="564"/>
                  <a:pt x="1928" y="534"/>
                  <a:pt x="1928" y="534"/>
                </a:cubicBezTo>
                <a:cubicBezTo>
                  <a:pt x="1957" y="534"/>
                  <a:pt x="1957" y="534"/>
                  <a:pt x="1957" y="534"/>
                </a:cubicBezTo>
                <a:lnTo>
                  <a:pt x="1987" y="534"/>
                </a:lnTo>
                <a:cubicBezTo>
                  <a:pt x="2047" y="593"/>
                  <a:pt x="2047" y="593"/>
                  <a:pt x="2047" y="593"/>
                </a:cubicBezTo>
                <a:lnTo>
                  <a:pt x="2076" y="593"/>
                </a:lnTo>
                <a:cubicBezTo>
                  <a:pt x="2105" y="623"/>
                  <a:pt x="2105" y="623"/>
                  <a:pt x="2105" y="623"/>
                </a:cubicBezTo>
                <a:cubicBezTo>
                  <a:pt x="2136" y="623"/>
                  <a:pt x="2136" y="623"/>
                  <a:pt x="2136" y="623"/>
                </a:cubicBezTo>
                <a:lnTo>
                  <a:pt x="2165" y="623"/>
                </a:lnTo>
                <a:cubicBezTo>
                  <a:pt x="2165" y="623"/>
                  <a:pt x="2165" y="653"/>
                  <a:pt x="2195" y="653"/>
                </a:cubicBezTo>
                <a:lnTo>
                  <a:pt x="2195" y="593"/>
                </a:lnTo>
                <a:cubicBezTo>
                  <a:pt x="2195" y="564"/>
                  <a:pt x="2195" y="564"/>
                  <a:pt x="2195" y="564"/>
                </a:cubicBezTo>
                <a:cubicBezTo>
                  <a:pt x="2165" y="534"/>
                  <a:pt x="2165" y="504"/>
                  <a:pt x="2165" y="445"/>
                </a:cubicBezTo>
                <a:cubicBezTo>
                  <a:pt x="2165" y="416"/>
                  <a:pt x="2165" y="416"/>
                  <a:pt x="2165" y="416"/>
                </a:cubicBezTo>
                <a:cubicBezTo>
                  <a:pt x="2136" y="416"/>
                  <a:pt x="2136" y="416"/>
                  <a:pt x="2136" y="416"/>
                </a:cubicBezTo>
                <a:lnTo>
                  <a:pt x="2105" y="416"/>
                </a:lnTo>
                <a:cubicBezTo>
                  <a:pt x="2076" y="416"/>
                  <a:pt x="2047" y="416"/>
                  <a:pt x="2017" y="416"/>
                </a:cubicBezTo>
                <a:cubicBezTo>
                  <a:pt x="2017" y="385"/>
                  <a:pt x="1987" y="385"/>
                  <a:pt x="1987" y="385"/>
                </a:cubicBezTo>
                <a:cubicBezTo>
                  <a:pt x="1987" y="385"/>
                  <a:pt x="1987" y="385"/>
                  <a:pt x="1987" y="416"/>
                </a:cubicBezTo>
                <a:cubicBezTo>
                  <a:pt x="1957" y="416"/>
                  <a:pt x="1957" y="445"/>
                  <a:pt x="1898" y="445"/>
                </a:cubicBezTo>
                <a:cubicBezTo>
                  <a:pt x="1868" y="445"/>
                  <a:pt x="1868" y="445"/>
                  <a:pt x="1868" y="445"/>
                </a:cubicBezTo>
                <a:cubicBezTo>
                  <a:pt x="1868" y="474"/>
                  <a:pt x="1868" y="474"/>
                  <a:pt x="1868" y="504"/>
                </a:cubicBezTo>
                <a:cubicBezTo>
                  <a:pt x="1868" y="504"/>
                  <a:pt x="1839" y="534"/>
                  <a:pt x="1780" y="534"/>
                </a:cubicBezTo>
                <a:cubicBezTo>
                  <a:pt x="1749" y="534"/>
                  <a:pt x="1749" y="504"/>
                  <a:pt x="1720" y="504"/>
                </a:cubicBezTo>
                <a:lnTo>
                  <a:pt x="1720" y="474"/>
                </a:lnTo>
                <a:cubicBezTo>
                  <a:pt x="1691" y="474"/>
                  <a:pt x="1691" y="474"/>
                  <a:pt x="1691" y="504"/>
                </a:cubicBezTo>
                <a:cubicBezTo>
                  <a:pt x="1691" y="534"/>
                  <a:pt x="1691" y="564"/>
                  <a:pt x="1691" y="564"/>
                </a:cubicBezTo>
                <a:cubicBezTo>
                  <a:pt x="1661" y="593"/>
                  <a:pt x="1631" y="593"/>
                  <a:pt x="1631" y="593"/>
                </a:cubicBezTo>
                <a:lnTo>
                  <a:pt x="1601" y="593"/>
                </a:lnTo>
                <a:cubicBezTo>
                  <a:pt x="1601" y="593"/>
                  <a:pt x="1601" y="593"/>
                  <a:pt x="1601" y="623"/>
                </a:cubicBezTo>
                <a:cubicBezTo>
                  <a:pt x="1601" y="623"/>
                  <a:pt x="1601" y="623"/>
                  <a:pt x="1572" y="653"/>
                </a:cubicBezTo>
                <a:cubicBezTo>
                  <a:pt x="1543" y="712"/>
                  <a:pt x="1543" y="712"/>
                  <a:pt x="1512" y="712"/>
                </a:cubicBezTo>
                <a:cubicBezTo>
                  <a:pt x="1512" y="741"/>
                  <a:pt x="1512" y="741"/>
                  <a:pt x="1483" y="741"/>
                </a:cubicBezTo>
                <a:cubicBezTo>
                  <a:pt x="1453" y="772"/>
                  <a:pt x="1453" y="772"/>
                  <a:pt x="1453" y="801"/>
                </a:cubicBezTo>
                <a:cubicBezTo>
                  <a:pt x="1424" y="801"/>
                  <a:pt x="1424" y="801"/>
                  <a:pt x="1424" y="801"/>
                </a:cubicBezTo>
                <a:cubicBezTo>
                  <a:pt x="1394" y="801"/>
                  <a:pt x="1364" y="504"/>
                  <a:pt x="1364" y="504"/>
                </a:cubicBezTo>
                <a:lnTo>
                  <a:pt x="1335" y="504"/>
                </a:lnTo>
                <a:cubicBezTo>
                  <a:pt x="1335" y="504"/>
                  <a:pt x="1305" y="504"/>
                  <a:pt x="1275" y="504"/>
                </a:cubicBezTo>
                <a:cubicBezTo>
                  <a:pt x="1275" y="504"/>
                  <a:pt x="1275" y="504"/>
                  <a:pt x="1245" y="504"/>
                </a:cubicBezTo>
                <a:lnTo>
                  <a:pt x="1216" y="504"/>
                </a:lnTo>
                <a:cubicBezTo>
                  <a:pt x="1187" y="504"/>
                  <a:pt x="1156" y="504"/>
                  <a:pt x="1127" y="534"/>
                </a:cubicBezTo>
                <a:lnTo>
                  <a:pt x="1097" y="534"/>
                </a:lnTo>
                <a:cubicBezTo>
                  <a:pt x="1068" y="534"/>
                  <a:pt x="1068" y="534"/>
                  <a:pt x="979" y="534"/>
                </a:cubicBezTo>
                <a:cubicBezTo>
                  <a:pt x="890" y="564"/>
                  <a:pt x="890" y="564"/>
                  <a:pt x="890" y="564"/>
                </a:cubicBezTo>
                <a:lnTo>
                  <a:pt x="860" y="564"/>
                </a:lnTo>
                <a:cubicBezTo>
                  <a:pt x="831" y="564"/>
                  <a:pt x="831" y="534"/>
                  <a:pt x="831" y="534"/>
                </a:cubicBezTo>
                <a:cubicBezTo>
                  <a:pt x="831" y="534"/>
                  <a:pt x="831" y="474"/>
                  <a:pt x="831" y="416"/>
                </a:cubicBezTo>
                <a:cubicBezTo>
                  <a:pt x="831" y="385"/>
                  <a:pt x="831" y="385"/>
                  <a:pt x="831" y="356"/>
                </a:cubicBezTo>
                <a:cubicBezTo>
                  <a:pt x="831" y="356"/>
                  <a:pt x="831" y="356"/>
                  <a:pt x="800" y="297"/>
                </a:cubicBezTo>
                <a:cubicBezTo>
                  <a:pt x="771" y="237"/>
                  <a:pt x="771" y="208"/>
                  <a:pt x="800" y="208"/>
                </a:cubicBezTo>
                <a:cubicBezTo>
                  <a:pt x="800" y="178"/>
                  <a:pt x="800" y="178"/>
                  <a:pt x="800" y="148"/>
                </a:cubicBezTo>
                <a:cubicBezTo>
                  <a:pt x="800" y="148"/>
                  <a:pt x="800" y="148"/>
                  <a:pt x="800" y="119"/>
                </a:cubicBezTo>
                <a:cubicBezTo>
                  <a:pt x="800" y="89"/>
                  <a:pt x="800" y="60"/>
                  <a:pt x="771" y="29"/>
                </a:cubicBezTo>
                <a:lnTo>
                  <a:pt x="771" y="0"/>
                </a:lnTo>
                <a:lnTo>
                  <a:pt x="741" y="0"/>
                </a:lnTo>
                <a:cubicBezTo>
                  <a:pt x="741" y="0"/>
                  <a:pt x="741" y="0"/>
                  <a:pt x="712" y="0"/>
                </a:cubicBezTo>
                <a:cubicBezTo>
                  <a:pt x="712" y="29"/>
                  <a:pt x="712" y="29"/>
                  <a:pt x="712" y="29"/>
                </a:cubicBezTo>
                <a:cubicBezTo>
                  <a:pt x="741" y="60"/>
                  <a:pt x="741" y="60"/>
                  <a:pt x="741" y="60"/>
                </a:cubicBezTo>
                <a:cubicBezTo>
                  <a:pt x="741" y="60"/>
                  <a:pt x="800" y="119"/>
                  <a:pt x="771" y="208"/>
                </a:cubicBezTo>
                <a:cubicBezTo>
                  <a:pt x="771" y="267"/>
                  <a:pt x="771" y="267"/>
                  <a:pt x="771" y="297"/>
                </a:cubicBezTo>
                <a:cubicBezTo>
                  <a:pt x="771" y="297"/>
                  <a:pt x="771" y="297"/>
                  <a:pt x="771" y="326"/>
                </a:cubicBezTo>
                <a:lnTo>
                  <a:pt x="771" y="356"/>
                </a:lnTo>
                <a:cubicBezTo>
                  <a:pt x="741" y="385"/>
                  <a:pt x="741" y="385"/>
                  <a:pt x="741" y="416"/>
                </a:cubicBezTo>
                <a:cubicBezTo>
                  <a:pt x="741" y="445"/>
                  <a:pt x="741" y="474"/>
                  <a:pt x="741" y="474"/>
                </a:cubicBezTo>
                <a:cubicBezTo>
                  <a:pt x="741" y="504"/>
                  <a:pt x="741" y="534"/>
                  <a:pt x="741" y="564"/>
                </a:cubicBezTo>
                <a:cubicBezTo>
                  <a:pt x="741" y="623"/>
                  <a:pt x="741" y="623"/>
                  <a:pt x="741" y="623"/>
                </a:cubicBezTo>
                <a:lnTo>
                  <a:pt x="712" y="653"/>
                </a:lnTo>
                <a:cubicBezTo>
                  <a:pt x="652" y="712"/>
                  <a:pt x="652" y="712"/>
                  <a:pt x="652" y="712"/>
                </a:cubicBezTo>
                <a:cubicBezTo>
                  <a:pt x="652" y="712"/>
                  <a:pt x="652" y="712"/>
                  <a:pt x="652" y="741"/>
                </a:cubicBezTo>
                <a:cubicBezTo>
                  <a:pt x="652" y="741"/>
                  <a:pt x="652" y="741"/>
                  <a:pt x="623" y="741"/>
                </a:cubicBezTo>
                <a:cubicBezTo>
                  <a:pt x="623" y="741"/>
                  <a:pt x="623" y="741"/>
                  <a:pt x="593" y="772"/>
                </a:cubicBezTo>
                <a:cubicBezTo>
                  <a:pt x="593" y="801"/>
                  <a:pt x="563" y="830"/>
                  <a:pt x="534" y="830"/>
                </a:cubicBezTo>
                <a:cubicBezTo>
                  <a:pt x="534" y="860"/>
                  <a:pt x="534" y="860"/>
                  <a:pt x="534" y="860"/>
                </a:cubicBezTo>
                <a:lnTo>
                  <a:pt x="504" y="860"/>
                </a:lnTo>
                <a:cubicBezTo>
                  <a:pt x="504" y="860"/>
                  <a:pt x="475" y="830"/>
                  <a:pt x="444" y="801"/>
                </a:cubicBezTo>
                <a:cubicBezTo>
                  <a:pt x="444" y="801"/>
                  <a:pt x="444" y="801"/>
                  <a:pt x="444" y="830"/>
                </a:cubicBezTo>
                <a:lnTo>
                  <a:pt x="444" y="860"/>
                </a:lnTo>
                <a:cubicBezTo>
                  <a:pt x="444" y="860"/>
                  <a:pt x="444" y="860"/>
                  <a:pt x="415" y="860"/>
                </a:cubicBezTo>
                <a:cubicBezTo>
                  <a:pt x="415" y="890"/>
                  <a:pt x="415" y="890"/>
                  <a:pt x="415" y="890"/>
                </a:cubicBezTo>
                <a:cubicBezTo>
                  <a:pt x="415" y="890"/>
                  <a:pt x="415" y="890"/>
                  <a:pt x="386" y="920"/>
                </a:cubicBezTo>
                <a:cubicBezTo>
                  <a:pt x="356" y="949"/>
                  <a:pt x="356" y="949"/>
                  <a:pt x="356" y="949"/>
                </a:cubicBezTo>
                <a:lnTo>
                  <a:pt x="356" y="1009"/>
                </a:lnTo>
                <a:cubicBezTo>
                  <a:pt x="356" y="1038"/>
                  <a:pt x="356" y="1038"/>
                  <a:pt x="356" y="1038"/>
                </a:cubicBezTo>
                <a:cubicBezTo>
                  <a:pt x="356" y="1068"/>
                  <a:pt x="356" y="1068"/>
                  <a:pt x="356" y="1068"/>
                </a:cubicBezTo>
                <a:cubicBezTo>
                  <a:pt x="386" y="1068"/>
                  <a:pt x="386" y="1097"/>
                  <a:pt x="386" y="1097"/>
                </a:cubicBezTo>
                <a:cubicBezTo>
                  <a:pt x="386" y="1127"/>
                  <a:pt x="386" y="1127"/>
                  <a:pt x="356" y="1157"/>
                </a:cubicBezTo>
                <a:cubicBezTo>
                  <a:pt x="326" y="1157"/>
                  <a:pt x="326" y="1157"/>
                  <a:pt x="326" y="1157"/>
                </a:cubicBezTo>
                <a:lnTo>
                  <a:pt x="296" y="1186"/>
                </a:lnTo>
                <a:cubicBezTo>
                  <a:pt x="267" y="1186"/>
                  <a:pt x="267" y="1186"/>
                  <a:pt x="267" y="1157"/>
                </a:cubicBezTo>
                <a:cubicBezTo>
                  <a:pt x="267" y="1157"/>
                  <a:pt x="267" y="1127"/>
                  <a:pt x="237" y="1127"/>
                </a:cubicBezTo>
                <a:cubicBezTo>
                  <a:pt x="207" y="1127"/>
                  <a:pt x="207" y="1127"/>
                  <a:pt x="207" y="1127"/>
                </a:cubicBezTo>
                <a:cubicBezTo>
                  <a:pt x="207" y="1127"/>
                  <a:pt x="207" y="1157"/>
                  <a:pt x="178" y="1157"/>
                </a:cubicBezTo>
                <a:cubicBezTo>
                  <a:pt x="178" y="1186"/>
                  <a:pt x="178" y="1216"/>
                  <a:pt x="178" y="1216"/>
                </a:cubicBezTo>
                <a:cubicBezTo>
                  <a:pt x="178" y="1216"/>
                  <a:pt x="178" y="1216"/>
                  <a:pt x="178" y="1246"/>
                </a:cubicBezTo>
                <a:cubicBezTo>
                  <a:pt x="178" y="1246"/>
                  <a:pt x="207" y="1276"/>
                  <a:pt x="207" y="1305"/>
                </a:cubicBezTo>
                <a:cubicBezTo>
                  <a:pt x="207" y="1305"/>
                  <a:pt x="207" y="1305"/>
                  <a:pt x="207" y="1334"/>
                </a:cubicBezTo>
                <a:cubicBezTo>
                  <a:pt x="207" y="1334"/>
                  <a:pt x="207" y="1365"/>
                  <a:pt x="178" y="1394"/>
                </a:cubicBezTo>
                <a:lnTo>
                  <a:pt x="178" y="1424"/>
                </a:lnTo>
                <a:cubicBezTo>
                  <a:pt x="148" y="1424"/>
                  <a:pt x="148" y="1424"/>
                  <a:pt x="148" y="1424"/>
                </a:cubicBezTo>
                <a:cubicBezTo>
                  <a:pt x="148" y="1482"/>
                  <a:pt x="148" y="1482"/>
                  <a:pt x="148" y="1482"/>
                </a:cubicBezTo>
                <a:cubicBezTo>
                  <a:pt x="119" y="1482"/>
                  <a:pt x="119" y="1482"/>
                  <a:pt x="119" y="1513"/>
                </a:cubicBezTo>
                <a:cubicBezTo>
                  <a:pt x="119" y="1513"/>
                  <a:pt x="119" y="1542"/>
                  <a:pt x="88" y="1542"/>
                </a:cubicBezTo>
                <a:cubicBezTo>
                  <a:pt x="88" y="1572"/>
                  <a:pt x="59" y="1542"/>
                  <a:pt x="59" y="1542"/>
                </a:cubicBezTo>
                <a:cubicBezTo>
                  <a:pt x="30" y="1542"/>
                  <a:pt x="30" y="1572"/>
                  <a:pt x="30" y="1572"/>
                </a:cubicBezTo>
                <a:cubicBezTo>
                  <a:pt x="30" y="1602"/>
                  <a:pt x="30" y="1602"/>
                  <a:pt x="30" y="1602"/>
                </a:cubicBezTo>
                <a:cubicBezTo>
                  <a:pt x="30" y="1602"/>
                  <a:pt x="30" y="1631"/>
                  <a:pt x="30" y="1690"/>
                </a:cubicBezTo>
                <a:cubicBezTo>
                  <a:pt x="0" y="1690"/>
                  <a:pt x="0" y="1690"/>
                  <a:pt x="0" y="169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081" name="Freeform 9"/>
          <p:cNvSpPr>
            <a:spLocks noChangeArrowheads="1"/>
          </p:cNvSpPr>
          <p:nvPr/>
        </p:nvSpPr>
        <p:spPr bwMode="auto">
          <a:xfrm>
            <a:off x="6276000" y="2556361"/>
            <a:ext cx="0" cy="144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1F2F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15370" name="Freeform 10"/>
          <p:cNvSpPr>
            <a:spLocks noChangeArrowheads="1"/>
          </p:cNvSpPr>
          <p:nvPr/>
        </p:nvSpPr>
        <p:spPr bwMode="auto">
          <a:xfrm>
            <a:off x="6984481" y="2520361"/>
            <a:ext cx="584640" cy="1064160"/>
          </a:xfrm>
          <a:custGeom>
            <a:avLst/>
            <a:gdLst>
              <a:gd name="T0" fmla="*/ 0 w 1958"/>
              <a:gd name="T1" fmla="*/ 2147483647 h 3559"/>
              <a:gd name="T2" fmla="*/ 1034369139 w 1958"/>
              <a:gd name="T3" fmla="*/ 2147483647 h 3559"/>
              <a:gd name="T4" fmla="*/ 2147483647 w 1958"/>
              <a:gd name="T5" fmla="*/ 2147483647 h 3559"/>
              <a:gd name="T6" fmla="*/ 2147483647 w 1958"/>
              <a:gd name="T7" fmla="*/ 2147483647 h 3559"/>
              <a:gd name="T8" fmla="*/ 2147483647 w 1958"/>
              <a:gd name="T9" fmla="*/ 2147483647 h 3559"/>
              <a:gd name="T10" fmla="*/ 2147483647 w 1958"/>
              <a:gd name="T11" fmla="*/ 2147483647 h 3559"/>
              <a:gd name="T12" fmla="*/ 2147483647 w 1958"/>
              <a:gd name="T13" fmla="*/ 2147483647 h 3559"/>
              <a:gd name="T14" fmla="*/ 2147483647 w 1958"/>
              <a:gd name="T15" fmla="*/ 2147483647 h 3559"/>
              <a:gd name="T16" fmla="*/ 2147483647 w 1958"/>
              <a:gd name="T17" fmla="*/ 2147483647 h 3559"/>
              <a:gd name="T18" fmla="*/ 2147483647 w 1958"/>
              <a:gd name="T19" fmla="*/ 2147483647 h 3559"/>
              <a:gd name="T20" fmla="*/ 2147483647 w 1958"/>
              <a:gd name="T21" fmla="*/ 2147483647 h 3559"/>
              <a:gd name="T22" fmla="*/ 2147483647 w 1958"/>
              <a:gd name="T23" fmla="*/ 2147483647 h 3559"/>
              <a:gd name="T24" fmla="*/ 2147483647 w 1958"/>
              <a:gd name="T25" fmla="*/ 2147483647 h 3559"/>
              <a:gd name="T26" fmla="*/ 2147483647 w 1958"/>
              <a:gd name="T27" fmla="*/ 2147483647 h 3559"/>
              <a:gd name="T28" fmla="*/ 2147483647 w 1958"/>
              <a:gd name="T29" fmla="*/ 2147483647 h 3559"/>
              <a:gd name="T30" fmla="*/ 2147483647 w 1958"/>
              <a:gd name="T31" fmla="*/ 2147483647 h 3559"/>
              <a:gd name="T32" fmla="*/ 2147483647 w 1958"/>
              <a:gd name="T33" fmla="*/ 2147483647 h 3559"/>
              <a:gd name="T34" fmla="*/ 2147483647 w 1958"/>
              <a:gd name="T35" fmla="*/ 2147483647 h 3559"/>
              <a:gd name="T36" fmla="*/ 2147483647 w 1958"/>
              <a:gd name="T37" fmla="*/ 2147483647 h 3559"/>
              <a:gd name="T38" fmla="*/ 2147483647 w 1958"/>
              <a:gd name="T39" fmla="*/ 2147483647 h 3559"/>
              <a:gd name="T40" fmla="*/ 2147483647 w 1958"/>
              <a:gd name="T41" fmla="*/ 2147483647 h 3559"/>
              <a:gd name="T42" fmla="*/ 2147483647 w 1958"/>
              <a:gd name="T43" fmla="*/ 2147483647 h 3559"/>
              <a:gd name="T44" fmla="*/ 2147483647 w 1958"/>
              <a:gd name="T45" fmla="*/ 2147483647 h 3559"/>
              <a:gd name="T46" fmla="*/ 2147483647 w 1958"/>
              <a:gd name="T47" fmla="*/ 2147483647 h 3559"/>
              <a:gd name="T48" fmla="*/ 2147483647 w 1958"/>
              <a:gd name="T49" fmla="*/ 2147483647 h 3559"/>
              <a:gd name="T50" fmla="*/ 2147483647 w 1958"/>
              <a:gd name="T51" fmla="*/ 2147483647 h 3559"/>
              <a:gd name="T52" fmla="*/ 2147483647 w 1958"/>
              <a:gd name="T53" fmla="*/ 2147483647 h 3559"/>
              <a:gd name="T54" fmla="*/ 2147483647 w 1958"/>
              <a:gd name="T55" fmla="*/ 2147483647 h 3559"/>
              <a:gd name="T56" fmla="*/ 2147483647 w 1958"/>
              <a:gd name="T57" fmla="*/ 2147483647 h 3559"/>
              <a:gd name="T58" fmla="*/ 2147483647 w 1958"/>
              <a:gd name="T59" fmla="*/ 2147483647 h 3559"/>
              <a:gd name="T60" fmla="*/ 2147483647 w 1958"/>
              <a:gd name="T61" fmla="*/ 2147483647 h 3559"/>
              <a:gd name="T62" fmla="*/ 2147483647 w 1958"/>
              <a:gd name="T63" fmla="*/ 2147483647 h 3559"/>
              <a:gd name="T64" fmla="*/ 2147483647 w 1958"/>
              <a:gd name="T65" fmla="*/ 2147483647 h 3559"/>
              <a:gd name="T66" fmla="*/ 2147483647 w 1958"/>
              <a:gd name="T67" fmla="*/ 2147483647 h 3559"/>
              <a:gd name="T68" fmla="*/ 2147483647 w 1958"/>
              <a:gd name="T69" fmla="*/ 2147483647 h 3559"/>
              <a:gd name="T70" fmla="*/ 2147483647 w 1958"/>
              <a:gd name="T71" fmla="*/ 2147483647 h 3559"/>
              <a:gd name="T72" fmla="*/ 2147483647 w 1958"/>
              <a:gd name="T73" fmla="*/ 2147483647 h 3559"/>
              <a:gd name="T74" fmla="*/ 2147483647 w 1958"/>
              <a:gd name="T75" fmla="*/ 2147483647 h 3559"/>
              <a:gd name="T76" fmla="*/ 2147483647 w 1958"/>
              <a:gd name="T77" fmla="*/ 2147483647 h 3559"/>
              <a:gd name="T78" fmla="*/ 2147483647 w 1958"/>
              <a:gd name="T79" fmla="*/ 2147483647 h 3559"/>
              <a:gd name="T80" fmla="*/ 2147483647 w 1958"/>
              <a:gd name="T81" fmla="*/ 2147483647 h 3559"/>
              <a:gd name="T82" fmla="*/ 2147483647 w 1958"/>
              <a:gd name="T83" fmla="*/ 2147483647 h 3559"/>
              <a:gd name="T84" fmla="*/ 2147483647 w 1958"/>
              <a:gd name="T85" fmla="*/ 2147483647 h 3559"/>
              <a:gd name="T86" fmla="*/ 2147483647 w 1958"/>
              <a:gd name="T87" fmla="*/ 2147483647 h 3559"/>
              <a:gd name="T88" fmla="*/ 2147483647 w 1958"/>
              <a:gd name="T89" fmla="*/ 2147483647 h 3559"/>
              <a:gd name="T90" fmla="*/ 2147483647 w 1958"/>
              <a:gd name="T91" fmla="*/ 1074516440 h 3559"/>
              <a:gd name="T92" fmla="*/ 2147483647 w 1958"/>
              <a:gd name="T93" fmla="*/ 2147483647 h 3559"/>
              <a:gd name="T94" fmla="*/ 2147483647 w 1958"/>
              <a:gd name="T95" fmla="*/ 2147483647 h 3559"/>
              <a:gd name="T96" fmla="*/ 2147483647 w 1958"/>
              <a:gd name="T97" fmla="*/ 2147483647 h 3559"/>
              <a:gd name="T98" fmla="*/ 2147483647 w 1958"/>
              <a:gd name="T99" fmla="*/ 2147483647 h 3559"/>
              <a:gd name="T100" fmla="*/ 2147483647 w 1958"/>
              <a:gd name="T101" fmla="*/ 2147483647 h 3559"/>
              <a:gd name="T102" fmla="*/ 2147483647 w 1958"/>
              <a:gd name="T103" fmla="*/ 2147483647 h 3559"/>
              <a:gd name="T104" fmla="*/ 2147483647 w 1958"/>
              <a:gd name="T105" fmla="*/ 2147483647 h 3559"/>
              <a:gd name="T106" fmla="*/ 2147483647 w 1958"/>
              <a:gd name="T107" fmla="*/ 2147483647 h 3559"/>
              <a:gd name="T108" fmla="*/ 2147483647 w 1958"/>
              <a:gd name="T109" fmla="*/ 2147483647 h 3559"/>
              <a:gd name="T110" fmla="*/ 2147483647 w 1958"/>
              <a:gd name="T111" fmla="*/ 2147483647 h 3559"/>
              <a:gd name="T112" fmla="*/ 2147483647 w 1958"/>
              <a:gd name="T113" fmla="*/ 2147483647 h 3559"/>
              <a:gd name="T114" fmla="*/ 2147483647 w 1958"/>
              <a:gd name="T115" fmla="*/ 2147483647 h 3559"/>
              <a:gd name="T116" fmla="*/ 2147483647 w 1958"/>
              <a:gd name="T117" fmla="*/ 2147483647 h 3559"/>
              <a:gd name="T118" fmla="*/ 2147483647 w 1958"/>
              <a:gd name="T119" fmla="*/ 2147483647 h 3559"/>
              <a:gd name="T120" fmla="*/ 2147483647 w 1958"/>
              <a:gd name="T121" fmla="*/ 2147483647 h 3559"/>
              <a:gd name="T122" fmla="*/ 2104387621 w 1958"/>
              <a:gd name="T123" fmla="*/ 2147483647 h 35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58" h="3559">
                <a:moveTo>
                  <a:pt x="29" y="1483"/>
                </a:moveTo>
                <a:lnTo>
                  <a:pt x="29" y="1483"/>
                </a:lnTo>
                <a:lnTo>
                  <a:pt x="29" y="1512"/>
                </a:lnTo>
                <a:lnTo>
                  <a:pt x="0" y="1543"/>
                </a:lnTo>
                <a:cubicBezTo>
                  <a:pt x="0" y="1572"/>
                  <a:pt x="0" y="1572"/>
                  <a:pt x="0" y="1572"/>
                </a:cubicBezTo>
                <a:lnTo>
                  <a:pt x="0" y="1601"/>
                </a:lnTo>
                <a:cubicBezTo>
                  <a:pt x="0" y="1601"/>
                  <a:pt x="0" y="1631"/>
                  <a:pt x="29" y="1691"/>
                </a:cubicBezTo>
                <a:cubicBezTo>
                  <a:pt x="29" y="1691"/>
                  <a:pt x="29" y="1691"/>
                  <a:pt x="29" y="1720"/>
                </a:cubicBezTo>
                <a:cubicBezTo>
                  <a:pt x="29" y="1720"/>
                  <a:pt x="29" y="1720"/>
                  <a:pt x="29" y="1749"/>
                </a:cubicBezTo>
                <a:cubicBezTo>
                  <a:pt x="29" y="1749"/>
                  <a:pt x="29" y="1749"/>
                  <a:pt x="59" y="1780"/>
                </a:cubicBezTo>
                <a:cubicBezTo>
                  <a:pt x="59" y="1780"/>
                  <a:pt x="59" y="1780"/>
                  <a:pt x="59" y="1809"/>
                </a:cubicBezTo>
                <a:cubicBezTo>
                  <a:pt x="59" y="1839"/>
                  <a:pt x="59" y="1839"/>
                  <a:pt x="89" y="1868"/>
                </a:cubicBezTo>
                <a:lnTo>
                  <a:pt x="119" y="1898"/>
                </a:lnTo>
                <a:cubicBezTo>
                  <a:pt x="148" y="1928"/>
                  <a:pt x="148" y="1928"/>
                  <a:pt x="148" y="1928"/>
                </a:cubicBezTo>
                <a:cubicBezTo>
                  <a:pt x="148" y="1957"/>
                  <a:pt x="177" y="1957"/>
                  <a:pt x="177" y="1957"/>
                </a:cubicBezTo>
                <a:cubicBezTo>
                  <a:pt x="177" y="1957"/>
                  <a:pt x="208" y="1987"/>
                  <a:pt x="237" y="2017"/>
                </a:cubicBezTo>
                <a:cubicBezTo>
                  <a:pt x="267" y="2047"/>
                  <a:pt x="296" y="2076"/>
                  <a:pt x="326" y="2076"/>
                </a:cubicBezTo>
                <a:lnTo>
                  <a:pt x="356" y="2105"/>
                </a:lnTo>
                <a:cubicBezTo>
                  <a:pt x="356" y="2136"/>
                  <a:pt x="356" y="2136"/>
                  <a:pt x="385" y="2136"/>
                </a:cubicBezTo>
                <a:cubicBezTo>
                  <a:pt x="385" y="2165"/>
                  <a:pt x="385" y="2165"/>
                  <a:pt x="415" y="2195"/>
                </a:cubicBezTo>
                <a:cubicBezTo>
                  <a:pt x="415" y="2224"/>
                  <a:pt x="415" y="2224"/>
                  <a:pt x="415" y="2224"/>
                </a:cubicBezTo>
                <a:cubicBezTo>
                  <a:pt x="415" y="2253"/>
                  <a:pt x="415" y="2253"/>
                  <a:pt x="415" y="2313"/>
                </a:cubicBezTo>
                <a:cubicBezTo>
                  <a:pt x="415" y="2313"/>
                  <a:pt x="415" y="2343"/>
                  <a:pt x="415" y="2313"/>
                </a:cubicBezTo>
                <a:cubicBezTo>
                  <a:pt x="445" y="2313"/>
                  <a:pt x="445" y="2313"/>
                  <a:pt x="475" y="2313"/>
                </a:cubicBezTo>
                <a:cubicBezTo>
                  <a:pt x="475" y="2313"/>
                  <a:pt x="475" y="2313"/>
                  <a:pt x="504" y="2313"/>
                </a:cubicBezTo>
                <a:cubicBezTo>
                  <a:pt x="504" y="2343"/>
                  <a:pt x="475" y="2343"/>
                  <a:pt x="475" y="2343"/>
                </a:cubicBezTo>
                <a:cubicBezTo>
                  <a:pt x="475" y="2343"/>
                  <a:pt x="475" y="2343"/>
                  <a:pt x="475" y="2373"/>
                </a:cubicBezTo>
                <a:lnTo>
                  <a:pt x="475" y="2402"/>
                </a:lnTo>
                <a:cubicBezTo>
                  <a:pt x="504" y="2402"/>
                  <a:pt x="504" y="2402"/>
                  <a:pt x="504" y="2402"/>
                </a:cubicBezTo>
                <a:cubicBezTo>
                  <a:pt x="504" y="2402"/>
                  <a:pt x="504" y="2402"/>
                  <a:pt x="504" y="2373"/>
                </a:cubicBezTo>
                <a:cubicBezTo>
                  <a:pt x="504" y="2343"/>
                  <a:pt x="504" y="2343"/>
                  <a:pt x="533" y="2343"/>
                </a:cubicBezTo>
                <a:cubicBezTo>
                  <a:pt x="533" y="2313"/>
                  <a:pt x="533" y="2313"/>
                  <a:pt x="533" y="2313"/>
                </a:cubicBezTo>
                <a:cubicBezTo>
                  <a:pt x="564" y="2313"/>
                  <a:pt x="564" y="2313"/>
                  <a:pt x="564" y="2313"/>
                </a:cubicBezTo>
                <a:cubicBezTo>
                  <a:pt x="564" y="2313"/>
                  <a:pt x="564" y="2313"/>
                  <a:pt x="593" y="2313"/>
                </a:cubicBezTo>
                <a:cubicBezTo>
                  <a:pt x="623" y="2343"/>
                  <a:pt x="623" y="2343"/>
                  <a:pt x="623" y="2343"/>
                </a:cubicBezTo>
                <a:lnTo>
                  <a:pt x="652" y="2373"/>
                </a:lnTo>
                <a:cubicBezTo>
                  <a:pt x="652" y="2373"/>
                  <a:pt x="652" y="2373"/>
                  <a:pt x="682" y="2373"/>
                </a:cubicBezTo>
                <a:cubicBezTo>
                  <a:pt x="682" y="2373"/>
                  <a:pt x="682" y="2373"/>
                  <a:pt x="682" y="2402"/>
                </a:cubicBezTo>
                <a:cubicBezTo>
                  <a:pt x="712" y="2402"/>
                  <a:pt x="712" y="2402"/>
                  <a:pt x="712" y="2432"/>
                </a:cubicBezTo>
                <a:cubicBezTo>
                  <a:pt x="712" y="2461"/>
                  <a:pt x="712" y="2461"/>
                  <a:pt x="712" y="2461"/>
                </a:cubicBezTo>
                <a:cubicBezTo>
                  <a:pt x="682" y="2461"/>
                  <a:pt x="682" y="2492"/>
                  <a:pt x="682" y="2492"/>
                </a:cubicBezTo>
                <a:cubicBezTo>
                  <a:pt x="682" y="2492"/>
                  <a:pt x="682" y="2492"/>
                  <a:pt x="712" y="2492"/>
                </a:cubicBezTo>
                <a:cubicBezTo>
                  <a:pt x="712" y="2521"/>
                  <a:pt x="712" y="2521"/>
                  <a:pt x="712" y="2521"/>
                </a:cubicBezTo>
                <a:lnTo>
                  <a:pt x="712" y="2551"/>
                </a:lnTo>
                <a:lnTo>
                  <a:pt x="712" y="2580"/>
                </a:lnTo>
                <a:cubicBezTo>
                  <a:pt x="682" y="2580"/>
                  <a:pt x="682" y="2580"/>
                  <a:pt x="652" y="2610"/>
                </a:cubicBezTo>
                <a:cubicBezTo>
                  <a:pt x="623" y="2610"/>
                  <a:pt x="623" y="2610"/>
                  <a:pt x="623" y="2610"/>
                </a:cubicBezTo>
                <a:cubicBezTo>
                  <a:pt x="623" y="2610"/>
                  <a:pt x="623" y="2610"/>
                  <a:pt x="652" y="2640"/>
                </a:cubicBezTo>
                <a:cubicBezTo>
                  <a:pt x="652" y="2669"/>
                  <a:pt x="652" y="2699"/>
                  <a:pt x="652" y="2699"/>
                </a:cubicBezTo>
                <a:cubicBezTo>
                  <a:pt x="623" y="2699"/>
                  <a:pt x="623" y="2729"/>
                  <a:pt x="623" y="2729"/>
                </a:cubicBezTo>
                <a:cubicBezTo>
                  <a:pt x="593" y="2758"/>
                  <a:pt x="593" y="2758"/>
                  <a:pt x="593" y="2788"/>
                </a:cubicBezTo>
                <a:cubicBezTo>
                  <a:pt x="623" y="2788"/>
                  <a:pt x="623" y="2788"/>
                  <a:pt x="623" y="2817"/>
                </a:cubicBezTo>
                <a:cubicBezTo>
                  <a:pt x="623" y="2817"/>
                  <a:pt x="623" y="2817"/>
                  <a:pt x="652" y="2817"/>
                </a:cubicBezTo>
                <a:lnTo>
                  <a:pt x="682" y="2848"/>
                </a:lnTo>
                <a:lnTo>
                  <a:pt x="682" y="2877"/>
                </a:lnTo>
                <a:lnTo>
                  <a:pt x="682" y="2906"/>
                </a:lnTo>
                <a:cubicBezTo>
                  <a:pt x="682" y="2906"/>
                  <a:pt x="682" y="2906"/>
                  <a:pt x="712" y="2906"/>
                </a:cubicBezTo>
                <a:cubicBezTo>
                  <a:pt x="712" y="2906"/>
                  <a:pt x="712" y="2906"/>
                  <a:pt x="741" y="2936"/>
                </a:cubicBezTo>
                <a:cubicBezTo>
                  <a:pt x="741" y="2936"/>
                  <a:pt x="741" y="2936"/>
                  <a:pt x="771" y="2936"/>
                </a:cubicBezTo>
                <a:cubicBezTo>
                  <a:pt x="771" y="2936"/>
                  <a:pt x="771" y="2966"/>
                  <a:pt x="801" y="2966"/>
                </a:cubicBezTo>
                <a:cubicBezTo>
                  <a:pt x="801" y="2966"/>
                  <a:pt x="801" y="2966"/>
                  <a:pt x="830" y="2966"/>
                </a:cubicBezTo>
                <a:cubicBezTo>
                  <a:pt x="830" y="2966"/>
                  <a:pt x="830" y="2966"/>
                  <a:pt x="830" y="2996"/>
                </a:cubicBezTo>
                <a:cubicBezTo>
                  <a:pt x="860" y="2996"/>
                  <a:pt x="860" y="2996"/>
                  <a:pt x="860" y="2996"/>
                </a:cubicBezTo>
                <a:cubicBezTo>
                  <a:pt x="860" y="3025"/>
                  <a:pt x="860" y="3025"/>
                  <a:pt x="860" y="3025"/>
                </a:cubicBezTo>
                <a:cubicBezTo>
                  <a:pt x="860" y="3025"/>
                  <a:pt x="889" y="3025"/>
                  <a:pt x="920" y="3025"/>
                </a:cubicBezTo>
                <a:cubicBezTo>
                  <a:pt x="949" y="3025"/>
                  <a:pt x="949" y="3025"/>
                  <a:pt x="949" y="3054"/>
                </a:cubicBezTo>
                <a:cubicBezTo>
                  <a:pt x="949" y="3054"/>
                  <a:pt x="949" y="3085"/>
                  <a:pt x="978" y="3085"/>
                </a:cubicBezTo>
                <a:cubicBezTo>
                  <a:pt x="1008" y="3114"/>
                  <a:pt x="1008" y="3114"/>
                  <a:pt x="1008" y="3114"/>
                </a:cubicBezTo>
                <a:cubicBezTo>
                  <a:pt x="1038" y="3114"/>
                  <a:pt x="1038" y="3114"/>
                  <a:pt x="1038" y="3114"/>
                </a:cubicBezTo>
                <a:lnTo>
                  <a:pt x="1068" y="3144"/>
                </a:lnTo>
                <a:lnTo>
                  <a:pt x="1068" y="3173"/>
                </a:lnTo>
                <a:lnTo>
                  <a:pt x="1068" y="3204"/>
                </a:lnTo>
                <a:cubicBezTo>
                  <a:pt x="1068" y="3233"/>
                  <a:pt x="1068" y="3233"/>
                  <a:pt x="1068" y="3233"/>
                </a:cubicBezTo>
                <a:cubicBezTo>
                  <a:pt x="1068" y="3233"/>
                  <a:pt x="1068" y="3233"/>
                  <a:pt x="1068" y="3262"/>
                </a:cubicBezTo>
                <a:cubicBezTo>
                  <a:pt x="1097" y="3262"/>
                  <a:pt x="1097" y="3262"/>
                  <a:pt x="1097" y="3262"/>
                </a:cubicBezTo>
                <a:cubicBezTo>
                  <a:pt x="1127" y="3262"/>
                  <a:pt x="1127" y="3292"/>
                  <a:pt x="1127" y="3322"/>
                </a:cubicBezTo>
                <a:cubicBezTo>
                  <a:pt x="1127" y="3352"/>
                  <a:pt x="1127" y="3352"/>
                  <a:pt x="1127" y="3352"/>
                </a:cubicBezTo>
                <a:cubicBezTo>
                  <a:pt x="1097" y="3381"/>
                  <a:pt x="1097" y="3381"/>
                  <a:pt x="1068" y="3410"/>
                </a:cubicBezTo>
                <a:lnTo>
                  <a:pt x="1097" y="3410"/>
                </a:lnTo>
                <a:lnTo>
                  <a:pt x="1097" y="3441"/>
                </a:lnTo>
                <a:cubicBezTo>
                  <a:pt x="1097" y="3441"/>
                  <a:pt x="1097" y="3470"/>
                  <a:pt x="1127" y="3470"/>
                </a:cubicBezTo>
                <a:cubicBezTo>
                  <a:pt x="1127" y="3500"/>
                  <a:pt x="1127" y="3500"/>
                  <a:pt x="1127" y="3500"/>
                </a:cubicBezTo>
                <a:cubicBezTo>
                  <a:pt x="1157" y="3500"/>
                  <a:pt x="1157" y="3529"/>
                  <a:pt x="1157" y="3529"/>
                </a:cubicBezTo>
                <a:cubicBezTo>
                  <a:pt x="1157" y="3558"/>
                  <a:pt x="1157" y="3558"/>
                  <a:pt x="1186" y="3529"/>
                </a:cubicBezTo>
                <a:cubicBezTo>
                  <a:pt x="1216" y="3529"/>
                  <a:pt x="1216" y="3529"/>
                  <a:pt x="1216" y="3529"/>
                </a:cubicBezTo>
                <a:cubicBezTo>
                  <a:pt x="1216" y="3529"/>
                  <a:pt x="1216" y="3500"/>
                  <a:pt x="1245" y="3470"/>
                </a:cubicBezTo>
                <a:cubicBezTo>
                  <a:pt x="1276" y="3470"/>
                  <a:pt x="1276" y="3470"/>
                  <a:pt x="1276" y="3441"/>
                </a:cubicBezTo>
                <a:cubicBezTo>
                  <a:pt x="1276" y="3410"/>
                  <a:pt x="1276" y="3381"/>
                  <a:pt x="1305" y="3381"/>
                </a:cubicBezTo>
                <a:cubicBezTo>
                  <a:pt x="1334" y="3381"/>
                  <a:pt x="1334" y="3381"/>
                  <a:pt x="1334" y="3381"/>
                </a:cubicBezTo>
                <a:cubicBezTo>
                  <a:pt x="1364" y="3381"/>
                  <a:pt x="1424" y="3381"/>
                  <a:pt x="1424" y="3441"/>
                </a:cubicBezTo>
                <a:lnTo>
                  <a:pt x="1424" y="3470"/>
                </a:lnTo>
                <a:cubicBezTo>
                  <a:pt x="1453" y="3441"/>
                  <a:pt x="1453" y="3441"/>
                  <a:pt x="1453" y="3441"/>
                </a:cubicBezTo>
                <a:cubicBezTo>
                  <a:pt x="1453" y="3441"/>
                  <a:pt x="1513" y="3441"/>
                  <a:pt x="1542" y="3470"/>
                </a:cubicBezTo>
                <a:lnTo>
                  <a:pt x="1542" y="3500"/>
                </a:lnTo>
                <a:cubicBezTo>
                  <a:pt x="1542" y="3500"/>
                  <a:pt x="1542" y="3500"/>
                  <a:pt x="1542" y="3470"/>
                </a:cubicBezTo>
                <a:cubicBezTo>
                  <a:pt x="1572" y="3470"/>
                  <a:pt x="1572" y="3470"/>
                  <a:pt x="1572" y="3470"/>
                </a:cubicBezTo>
                <a:lnTo>
                  <a:pt x="1601" y="3470"/>
                </a:lnTo>
                <a:cubicBezTo>
                  <a:pt x="1601" y="3470"/>
                  <a:pt x="1601" y="3470"/>
                  <a:pt x="1572" y="3441"/>
                </a:cubicBezTo>
                <a:lnTo>
                  <a:pt x="1572" y="3410"/>
                </a:lnTo>
                <a:lnTo>
                  <a:pt x="1542" y="3381"/>
                </a:lnTo>
                <a:cubicBezTo>
                  <a:pt x="1513" y="3381"/>
                  <a:pt x="1513" y="3352"/>
                  <a:pt x="1513" y="3352"/>
                </a:cubicBezTo>
                <a:cubicBezTo>
                  <a:pt x="1513" y="3322"/>
                  <a:pt x="1513" y="3292"/>
                  <a:pt x="1542" y="3292"/>
                </a:cubicBezTo>
                <a:cubicBezTo>
                  <a:pt x="1572" y="3262"/>
                  <a:pt x="1572" y="3262"/>
                  <a:pt x="1572" y="3262"/>
                </a:cubicBezTo>
                <a:cubicBezTo>
                  <a:pt x="1572" y="3262"/>
                  <a:pt x="1572" y="3262"/>
                  <a:pt x="1601" y="3262"/>
                </a:cubicBezTo>
                <a:lnTo>
                  <a:pt x="1601" y="3233"/>
                </a:lnTo>
                <a:cubicBezTo>
                  <a:pt x="1631" y="3233"/>
                  <a:pt x="1631" y="3204"/>
                  <a:pt x="1661" y="3233"/>
                </a:cubicBezTo>
                <a:cubicBezTo>
                  <a:pt x="1690" y="3233"/>
                  <a:pt x="1690" y="3233"/>
                  <a:pt x="1690" y="3233"/>
                </a:cubicBezTo>
                <a:cubicBezTo>
                  <a:pt x="1690" y="3233"/>
                  <a:pt x="1690" y="3233"/>
                  <a:pt x="1720" y="3204"/>
                </a:cubicBezTo>
                <a:cubicBezTo>
                  <a:pt x="1720" y="3204"/>
                  <a:pt x="1750" y="3173"/>
                  <a:pt x="1720" y="3173"/>
                </a:cubicBezTo>
                <a:cubicBezTo>
                  <a:pt x="1720" y="3144"/>
                  <a:pt x="1720" y="3144"/>
                  <a:pt x="1720" y="3144"/>
                </a:cubicBezTo>
                <a:cubicBezTo>
                  <a:pt x="1690" y="3114"/>
                  <a:pt x="1690" y="3085"/>
                  <a:pt x="1720" y="3054"/>
                </a:cubicBezTo>
                <a:cubicBezTo>
                  <a:pt x="1720" y="3054"/>
                  <a:pt x="1720" y="3054"/>
                  <a:pt x="1750" y="3054"/>
                </a:cubicBezTo>
                <a:cubicBezTo>
                  <a:pt x="1750" y="3025"/>
                  <a:pt x="1750" y="3025"/>
                  <a:pt x="1750" y="3025"/>
                </a:cubicBezTo>
                <a:lnTo>
                  <a:pt x="1750" y="2996"/>
                </a:lnTo>
                <a:cubicBezTo>
                  <a:pt x="1750" y="2996"/>
                  <a:pt x="1750" y="2996"/>
                  <a:pt x="1720" y="2996"/>
                </a:cubicBezTo>
                <a:cubicBezTo>
                  <a:pt x="1720" y="2966"/>
                  <a:pt x="1720" y="2966"/>
                  <a:pt x="1720" y="2936"/>
                </a:cubicBezTo>
                <a:cubicBezTo>
                  <a:pt x="1750" y="2906"/>
                  <a:pt x="1750" y="2877"/>
                  <a:pt x="1750" y="2877"/>
                </a:cubicBezTo>
                <a:cubicBezTo>
                  <a:pt x="1750" y="2877"/>
                  <a:pt x="1750" y="2877"/>
                  <a:pt x="1720" y="2877"/>
                </a:cubicBezTo>
                <a:lnTo>
                  <a:pt x="1720" y="2848"/>
                </a:lnTo>
                <a:lnTo>
                  <a:pt x="1720" y="2817"/>
                </a:lnTo>
                <a:cubicBezTo>
                  <a:pt x="1720" y="2788"/>
                  <a:pt x="1750" y="2788"/>
                  <a:pt x="1750" y="2788"/>
                </a:cubicBezTo>
                <a:lnTo>
                  <a:pt x="1750" y="2758"/>
                </a:lnTo>
                <a:cubicBezTo>
                  <a:pt x="1750" y="2729"/>
                  <a:pt x="1750" y="2669"/>
                  <a:pt x="1780" y="2669"/>
                </a:cubicBezTo>
                <a:cubicBezTo>
                  <a:pt x="1809" y="2669"/>
                  <a:pt x="1809" y="2669"/>
                  <a:pt x="1809" y="2669"/>
                </a:cubicBezTo>
                <a:cubicBezTo>
                  <a:pt x="1809" y="2669"/>
                  <a:pt x="1809" y="2669"/>
                  <a:pt x="1838" y="2640"/>
                </a:cubicBezTo>
                <a:cubicBezTo>
                  <a:pt x="1838" y="2610"/>
                  <a:pt x="1838" y="2580"/>
                  <a:pt x="1838" y="2580"/>
                </a:cubicBezTo>
                <a:cubicBezTo>
                  <a:pt x="1838" y="2551"/>
                  <a:pt x="1838" y="2551"/>
                  <a:pt x="1869" y="2551"/>
                </a:cubicBezTo>
                <a:cubicBezTo>
                  <a:pt x="1869" y="2521"/>
                  <a:pt x="1869" y="2521"/>
                  <a:pt x="1898" y="2521"/>
                </a:cubicBezTo>
                <a:cubicBezTo>
                  <a:pt x="1898" y="2492"/>
                  <a:pt x="1898" y="2492"/>
                  <a:pt x="1898" y="2492"/>
                </a:cubicBezTo>
                <a:cubicBezTo>
                  <a:pt x="1928" y="2492"/>
                  <a:pt x="1928" y="2461"/>
                  <a:pt x="1928" y="2461"/>
                </a:cubicBezTo>
                <a:cubicBezTo>
                  <a:pt x="1898" y="2461"/>
                  <a:pt x="1898" y="2432"/>
                  <a:pt x="1898" y="2402"/>
                </a:cubicBezTo>
                <a:lnTo>
                  <a:pt x="1928" y="2373"/>
                </a:lnTo>
                <a:cubicBezTo>
                  <a:pt x="1957" y="2373"/>
                  <a:pt x="1957" y="2373"/>
                  <a:pt x="1957" y="2373"/>
                </a:cubicBezTo>
                <a:cubicBezTo>
                  <a:pt x="1928" y="2343"/>
                  <a:pt x="1928" y="2343"/>
                  <a:pt x="1928" y="2313"/>
                </a:cubicBezTo>
                <a:lnTo>
                  <a:pt x="1928" y="2284"/>
                </a:lnTo>
                <a:cubicBezTo>
                  <a:pt x="1928" y="2253"/>
                  <a:pt x="1928" y="2253"/>
                  <a:pt x="1928" y="2253"/>
                </a:cubicBezTo>
                <a:cubicBezTo>
                  <a:pt x="1928" y="2224"/>
                  <a:pt x="1928" y="2224"/>
                  <a:pt x="1928" y="2224"/>
                </a:cubicBezTo>
                <a:cubicBezTo>
                  <a:pt x="1898" y="2224"/>
                  <a:pt x="1898" y="2224"/>
                  <a:pt x="1898" y="2224"/>
                </a:cubicBezTo>
                <a:cubicBezTo>
                  <a:pt x="1869" y="2224"/>
                  <a:pt x="1838" y="2165"/>
                  <a:pt x="1838" y="2165"/>
                </a:cubicBezTo>
                <a:lnTo>
                  <a:pt x="1838" y="2136"/>
                </a:lnTo>
                <a:cubicBezTo>
                  <a:pt x="1838" y="2136"/>
                  <a:pt x="1869" y="2105"/>
                  <a:pt x="1869" y="2047"/>
                </a:cubicBezTo>
                <a:cubicBezTo>
                  <a:pt x="1898" y="2017"/>
                  <a:pt x="1898" y="2017"/>
                  <a:pt x="1898" y="2017"/>
                </a:cubicBezTo>
                <a:lnTo>
                  <a:pt x="1898" y="1987"/>
                </a:lnTo>
                <a:cubicBezTo>
                  <a:pt x="1898" y="1987"/>
                  <a:pt x="1898" y="1987"/>
                  <a:pt x="1898" y="1957"/>
                </a:cubicBezTo>
                <a:cubicBezTo>
                  <a:pt x="1898" y="1957"/>
                  <a:pt x="1898" y="1928"/>
                  <a:pt x="1898" y="1898"/>
                </a:cubicBezTo>
                <a:cubicBezTo>
                  <a:pt x="1898" y="1868"/>
                  <a:pt x="1898" y="1839"/>
                  <a:pt x="1898" y="1809"/>
                </a:cubicBezTo>
                <a:cubicBezTo>
                  <a:pt x="1898" y="1809"/>
                  <a:pt x="1898" y="1809"/>
                  <a:pt x="1898" y="1780"/>
                </a:cubicBezTo>
                <a:cubicBezTo>
                  <a:pt x="1869" y="1749"/>
                  <a:pt x="1869" y="1749"/>
                  <a:pt x="1869" y="1691"/>
                </a:cubicBezTo>
                <a:cubicBezTo>
                  <a:pt x="1869" y="1661"/>
                  <a:pt x="1869" y="1661"/>
                  <a:pt x="1869" y="1631"/>
                </a:cubicBezTo>
                <a:cubicBezTo>
                  <a:pt x="1898" y="1631"/>
                  <a:pt x="1898" y="1631"/>
                  <a:pt x="1869" y="1601"/>
                </a:cubicBezTo>
                <a:cubicBezTo>
                  <a:pt x="1869" y="1572"/>
                  <a:pt x="1869" y="1512"/>
                  <a:pt x="1869" y="1453"/>
                </a:cubicBezTo>
                <a:lnTo>
                  <a:pt x="1869" y="1424"/>
                </a:lnTo>
                <a:cubicBezTo>
                  <a:pt x="1869" y="1394"/>
                  <a:pt x="1869" y="1394"/>
                  <a:pt x="1869" y="1335"/>
                </a:cubicBezTo>
                <a:cubicBezTo>
                  <a:pt x="1838" y="1245"/>
                  <a:pt x="1838" y="1245"/>
                  <a:pt x="1838" y="1216"/>
                </a:cubicBezTo>
                <a:cubicBezTo>
                  <a:pt x="1838" y="1187"/>
                  <a:pt x="1838" y="1187"/>
                  <a:pt x="1838" y="1187"/>
                </a:cubicBezTo>
                <a:cubicBezTo>
                  <a:pt x="1838" y="1156"/>
                  <a:pt x="1838" y="1127"/>
                  <a:pt x="1838" y="1097"/>
                </a:cubicBezTo>
                <a:cubicBezTo>
                  <a:pt x="1809" y="1068"/>
                  <a:pt x="1809" y="1038"/>
                  <a:pt x="1809" y="1008"/>
                </a:cubicBezTo>
                <a:cubicBezTo>
                  <a:pt x="1809" y="949"/>
                  <a:pt x="1809" y="919"/>
                  <a:pt x="1809" y="919"/>
                </a:cubicBezTo>
                <a:cubicBezTo>
                  <a:pt x="1809" y="890"/>
                  <a:pt x="1809" y="890"/>
                  <a:pt x="1809" y="860"/>
                </a:cubicBezTo>
                <a:cubicBezTo>
                  <a:pt x="1780" y="800"/>
                  <a:pt x="1809" y="771"/>
                  <a:pt x="1809" y="741"/>
                </a:cubicBezTo>
                <a:lnTo>
                  <a:pt x="1809" y="712"/>
                </a:lnTo>
                <a:cubicBezTo>
                  <a:pt x="1809" y="682"/>
                  <a:pt x="1809" y="682"/>
                  <a:pt x="1780" y="682"/>
                </a:cubicBezTo>
                <a:cubicBezTo>
                  <a:pt x="1780" y="652"/>
                  <a:pt x="1780" y="652"/>
                  <a:pt x="1780" y="593"/>
                </a:cubicBezTo>
                <a:cubicBezTo>
                  <a:pt x="1780" y="563"/>
                  <a:pt x="1780" y="475"/>
                  <a:pt x="1780" y="475"/>
                </a:cubicBezTo>
                <a:cubicBezTo>
                  <a:pt x="1780" y="444"/>
                  <a:pt x="1780" y="444"/>
                  <a:pt x="1780" y="444"/>
                </a:cubicBezTo>
                <a:cubicBezTo>
                  <a:pt x="1750" y="415"/>
                  <a:pt x="1750" y="415"/>
                  <a:pt x="1750" y="415"/>
                </a:cubicBezTo>
                <a:cubicBezTo>
                  <a:pt x="1750" y="386"/>
                  <a:pt x="1720" y="386"/>
                  <a:pt x="1720" y="386"/>
                </a:cubicBezTo>
                <a:cubicBezTo>
                  <a:pt x="1720" y="326"/>
                  <a:pt x="1720" y="326"/>
                  <a:pt x="1720" y="326"/>
                </a:cubicBezTo>
                <a:cubicBezTo>
                  <a:pt x="1720" y="296"/>
                  <a:pt x="1720" y="296"/>
                  <a:pt x="1720" y="267"/>
                </a:cubicBezTo>
                <a:cubicBezTo>
                  <a:pt x="1631" y="148"/>
                  <a:pt x="1631" y="148"/>
                  <a:pt x="1631" y="148"/>
                </a:cubicBezTo>
                <a:lnTo>
                  <a:pt x="1631" y="119"/>
                </a:lnTo>
                <a:cubicBezTo>
                  <a:pt x="1631" y="30"/>
                  <a:pt x="1631" y="30"/>
                  <a:pt x="1631" y="30"/>
                </a:cubicBezTo>
                <a:cubicBezTo>
                  <a:pt x="1601" y="0"/>
                  <a:pt x="1601" y="0"/>
                  <a:pt x="1601" y="0"/>
                </a:cubicBezTo>
                <a:cubicBezTo>
                  <a:pt x="356" y="89"/>
                  <a:pt x="356" y="89"/>
                  <a:pt x="356" y="89"/>
                </a:cubicBezTo>
                <a:cubicBezTo>
                  <a:pt x="326" y="89"/>
                  <a:pt x="326" y="89"/>
                  <a:pt x="326" y="89"/>
                </a:cubicBezTo>
                <a:lnTo>
                  <a:pt x="356" y="119"/>
                </a:lnTo>
                <a:cubicBezTo>
                  <a:pt x="385" y="119"/>
                  <a:pt x="385" y="119"/>
                  <a:pt x="385" y="148"/>
                </a:cubicBezTo>
                <a:cubicBezTo>
                  <a:pt x="415" y="148"/>
                  <a:pt x="415" y="148"/>
                  <a:pt x="415" y="178"/>
                </a:cubicBezTo>
                <a:cubicBezTo>
                  <a:pt x="445" y="178"/>
                  <a:pt x="445" y="178"/>
                  <a:pt x="445" y="178"/>
                </a:cubicBezTo>
                <a:cubicBezTo>
                  <a:pt x="445" y="207"/>
                  <a:pt x="445" y="207"/>
                  <a:pt x="445" y="207"/>
                </a:cubicBezTo>
                <a:cubicBezTo>
                  <a:pt x="445" y="238"/>
                  <a:pt x="445" y="238"/>
                  <a:pt x="445" y="238"/>
                </a:cubicBezTo>
                <a:cubicBezTo>
                  <a:pt x="445" y="238"/>
                  <a:pt x="475" y="238"/>
                  <a:pt x="475" y="267"/>
                </a:cubicBezTo>
                <a:cubicBezTo>
                  <a:pt x="504" y="267"/>
                  <a:pt x="504" y="296"/>
                  <a:pt x="533" y="296"/>
                </a:cubicBezTo>
                <a:cubicBezTo>
                  <a:pt x="533" y="296"/>
                  <a:pt x="564" y="296"/>
                  <a:pt x="564" y="326"/>
                </a:cubicBezTo>
                <a:cubicBezTo>
                  <a:pt x="623" y="386"/>
                  <a:pt x="593" y="444"/>
                  <a:pt x="593" y="475"/>
                </a:cubicBezTo>
                <a:cubicBezTo>
                  <a:pt x="593" y="475"/>
                  <a:pt x="593" y="475"/>
                  <a:pt x="564" y="504"/>
                </a:cubicBezTo>
                <a:cubicBezTo>
                  <a:pt x="564" y="534"/>
                  <a:pt x="533" y="534"/>
                  <a:pt x="533" y="534"/>
                </a:cubicBezTo>
                <a:cubicBezTo>
                  <a:pt x="533" y="563"/>
                  <a:pt x="533" y="563"/>
                  <a:pt x="533" y="563"/>
                </a:cubicBezTo>
                <a:cubicBezTo>
                  <a:pt x="533" y="593"/>
                  <a:pt x="533" y="593"/>
                  <a:pt x="504" y="593"/>
                </a:cubicBezTo>
                <a:cubicBezTo>
                  <a:pt x="504" y="593"/>
                  <a:pt x="504" y="593"/>
                  <a:pt x="504" y="623"/>
                </a:cubicBezTo>
                <a:lnTo>
                  <a:pt x="504" y="652"/>
                </a:lnTo>
                <a:cubicBezTo>
                  <a:pt x="504" y="682"/>
                  <a:pt x="504" y="682"/>
                  <a:pt x="504" y="712"/>
                </a:cubicBezTo>
                <a:cubicBezTo>
                  <a:pt x="475" y="712"/>
                  <a:pt x="445" y="712"/>
                  <a:pt x="445" y="712"/>
                </a:cubicBezTo>
                <a:cubicBezTo>
                  <a:pt x="445" y="712"/>
                  <a:pt x="445" y="712"/>
                  <a:pt x="415" y="712"/>
                </a:cubicBezTo>
                <a:cubicBezTo>
                  <a:pt x="415" y="741"/>
                  <a:pt x="356" y="741"/>
                  <a:pt x="356" y="741"/>
                </a:cubicBezTo>
                <a:cubicBezTo>
                  <a:pt x="356" y="741"/>
                  <a:pt x="356" y="741"/>
                  <a:pt x="326" y="771"/>
                </a:cubicBezTo>
                <a:cubicBezTo>
                  <a:pt x="296" y="800"/>
                  <a:pt x="296" y="800"/>
                  <a:pt x="267" y="800"/>
                </a:cubicBezTo>
                <a:cubicBezTo>
                  <a:pt x="237" y="800"/>
                  <a:pt x="237" y="800"/>
                  <a:pt x="237" y="800"/>
                </a:cubicBezTo>
                <a:lnTo>
                  <a:pt x="208" y="800"/>
                </a:lnTo>
                <a:lnTo>
                  <a:pt x="177" y="800"/>
                </a:lnTo>
                <a:lnTo>
                  <a:pt x="177" y="831"/>
                </a:lnTo>
                <a:cubicBezTo>
                  <a:pt x="177" y="860"/>
                  <a:pt x="177" y="860"/>
                  <a:pt x="177" y="860"/>
                </a:cubicBezTo>
                <a:cubicBezTo>
                  <a:pt x="177" y="890"/>
                  <a:pt x="177" y="890"/>
                  <a:pt x="177" y="890"/>
                </a:cubicBezTo>
                <a:lnTo>
                  <a:pt x="177" y="919"/>
                </a:lnTo>
                <a:lnTo>
                  <a:pt x="208" y="949"/>
                </a:lnTo>
                <a:cubicBezTo>
                  <a:pt x="208" y="949"/>
                  <a:pt x="208" y="949"/>
                  <a:pt x="237" y="979"/>
                </a:cubicBezTo>
                <a:cubicBezTo>
                  <a:pt x="267" y="1008"/>
                  <a:pt x="267" y="1038"/>
                  <a:pt x="267" y="1038"/>
                </a:cubicBezTo>
                <a:cubicBezTo>
                  <a:pt x="267" y="1068"/>
                  <a:pt x="237" y="1068"/>
                  <a:pt x="237" y="1097"/>
                </a:cubicBezTo>
                <a:lnTo>
                  <a:pt x="237" y="1127"/>
                </a:lnTo>
                <a:cubicBezTo>
                  <a:pt x="237" y="1127"/>
                  <a:pt x="208" y="1127"/>
                  <a:pt x="208" y="1156"/>
                </a:cubicBezTo>
                <a:cubicBezTo>
                  <a:pt x="208" y="1156"/>
                  <a:pt x="208" y="1156"/>
                  <a:pt x="177" y="1187"/>
                </a:cubicBezTo>
                <a:lnTo>
                  <a:pt x="148" y="1187"/>
                </a:lnTo>
                <a:cubicBezTo>
                  <a:pt x="148" y="1187"/>
                  <a:pt x="148" y="1216"/>
                  <a:pt x="177" y="1216"/>
                </a:cubicBezTo>
                <a:lnTo>
                  <a:pt x="177" y="1245"/>
                </a:lnTo>
                <a:cubicBezTo>
                  <a:pt x="177" y="1275"/>
                  <a:pt x="148" y="1275"/>
                  <a:pt x="148" y="1275"/>
                </a:cubicBezTo>
                <a:cubicBezTo>
                  <a:pt x="119" y="1305"/>
                  <a:pt x="119" y="1305"/>
                  <a:pt x="89" y="1305"/>
                </a:cubicBezTo>
                <a:cubicBezTo>
                  <a:pt x="89" y="1335"/>
                  <a:pt x="89" y="1335"/>
                  <a:pt x="59" y="1335"/>
                </a:cubicBezTo>
                <a:cubicBezTo>
                  <a:pt x="59" y="1335"/>
                  <a:pt x="59" y="1364"/>
                  <a:pt x="29" y="1364"/>
                </a:cubicBezTo>
                <a:cubicBezTo>
                  <a:pt x="29" y="1364"/>
                  <a:pt x="29" y="1364"/>
                  <a:pt x="59" y="1364"/>
                </a:cubicBezTo>
                <a:cubicBezTo>
                  <a:pt x="59" y="1394"/>
                  <a:pt x="59" y="1394"/>
                  <a:pt x="59" y="1424"/>
                </a:cubicBezTo>
                <a:cubicBezTo>
                  <a:pt x="59" y="1453"/>
                  <a:pt x="59" y="1453"/>
                  <a:pt x="59" y="1453"/>
                </a:cubicBezTo>
                <a:cubicBezTo>
                  <a:pt x="59" y="1483"/>
                  <a:pt x="29" y="1483"/>
                  <a:pt x="29" y="148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71" name="Freeform 11"/>
          <p:cNvSpPr>
            <a:spLocks noChangeArrowheads="1"/>
          </p:cNvSpPr>
          <p:nvPr/>
        </p:nvSpPr>
        <p:spPr bwMode="auto">
          <a:xfrm>
            <a:off x="5233441" y="2429641"/>
            <a:ext cx="1310400" cy="1195200"/>
          </a:xfrm>
          <a:custGeom>
            <a:avLst/>
            <a:gdLst>
              <a:gd name="T0" fmla="*/ 10000 w 10000"/>
              <a:gd name="T1" fmla="*/ 9941 h 10000"/>
              <a:gd name="T2" fmla="*/ 10000 w 10000"/>
              <a:gd name="T3" fmla="*/ 6603 h 10000"/>
              <a:gd name="T4" fmla="*/ 9934 w 10000"/>
              <a:gd name="T5" fmla="*/ 6527 h 10000"/>
              <a:gd name="T6" fmla="*/ 9799 w 10000"/>
              <a:gd name="T7" fmla="*/ 6377 h 10000"/>
              <a:gd name="T8" fmla="*/ 9731 w 10000"/>
              <a:gd name="T9" fmla="*/ 6306 h 10000"/>
              <a:gd name="T10" fmla="*/ 9663 w 10000"/>
              <a:gd name="T11" fmla="*/ 6158 h 10000"/>
              <a:gd name="T12" fmla="*/ 9596 w 10000"/>
              <a:gd name="T13" fmla="*/ 6007 h 10000"/>
              <a:gd name="T14" fmla="*/ 9460 w 10000"/>
              <a:gd name="T15" fmla="*/ 5862 h 10000"/>
              <a:gd name="T16" fmla="*/ 9530 w 10000"/>
              <a:gd name="T17" fmla="*/ 5712 h 10000"/>
              <a:gd name="T18" fmla="*/ 9596 w 10000"/>
              <a:gd name="T19" fmla="*/ 5565 h 10000"/>
              <a:gd name="T20" fmla="*/ 9663 w 10000"/>
              <a:gd name="T21" fmla="*/ 5415 h 10000"/>
              <a:gd name="T22" fmla="*/ 9663 w 10000"/>
              <a:gd name="T23" fmla="*/ 5268 h 10000"/>
              <a:gd name="T24" fmla="*/ 9394 w 10000"/>
              <a:gd name="T25" fmla="*/ 5342 h 10000"/>
              <a:gd name="T26" fmla="*/ 9325 w 10000"/>
              <a:gd name="T27" fmla="*/ 5268 h 10000"/>
              <a:gd name="T28" fmla="*/ 9259 w 10000"/>
              <a:gd name="T29" fmla="*/ 5195 h 10000"/>
              <a:gd name="T30" fmla="*/ 9123 w 10000"/>
              <a:gd name="T31" fmla="*/ 5117 h 10000"/>
              <a:gd name="T32" fmla="*/ 9056 w 10000"/>
              <a:gd name="T33" fmla="*/ 4972 h 10000"/>
              <a:gd name="T34" fmla="*/ 9123 w 10000"/>
              <a:gd name="T35" fmla="*/ 4822 h 10000"/>
              <a:gd name="T36" fmla="*/ 8988 w 10000"/>
              <a:gd name="T37" fmla="*/ 4747 h 10000"/>
              <a:gd name="T38" fmla="*/ 8920 w 10000"/>
              <a:gd name="T39" fmla="*/ 4602 h 10000"/>
              <a:gd name="T40" fmla="*/ 8851 w 10000"/>
              <a:gd name="T41" fmla="*/ 4525 h 10000"/>
              <a:gd name="T42" fmla="*/ 8851 w 10000"/>
              <a:gd name="T43" fmla="*/ 4376 h 10000"/>
              <a:gd name="T44" fmla="*/ 8785 w 10000"/>
              <a:gd name="T45" fmla="*/ 4304 h 10000"/>
              <a:gd name="T46" fmla="*/ 8719 w 10000"/>
              <a:gd name="T47" fmla="*/ 4082 h 10000"/>
              <a:gd name="T48" fmla="*/ 8649 w 10000"/>
              <a:gd name="T49" fmla="*/ 3784 h 10000"/>
              <a:gd name="T50" fmla="*/ 8649 w 10000"/>
              <a:gd name="T51" fmla="*/ 3486 h 10000"/>
              <a:gd name="T52" fmla="*/ 8649 w 10000"/>
              <a:gd name="T53" fmla="*/ 3339 h 10000"/>
              <a:gd name="T54" fmla="*/ 8583 w 10000"/>
              <a:gd name="T55" fmla="*/ 3191 h 10000"/>
              <a:gd name="T56" fmla="*/ 8583 w 10000"/>
              <a:gd name="T57" fmla="*/ 2968 h 10000"/>
              <a:gd name="T58" fmla="*/ 8514 w 10000"/>
              <a:gd name="T59" fmla="*/ 2821 h 10000"/>
              <a:gd name="T60" fmla="*/ 8514 w 10000"/>
              <a:gd name="T61" fmla="*/ 2671 h 10000"/>
              <a:gd name="T62" fmla="*/ 8380 w 10000"/>
              <a:gd name="T63" fmla="*/ 2671 h 10000"/>
              <a:gd name="T64" fmla="*/ 8380 w 10000"/>
              <a:gd name="T65" fmla="*/ 2226 h 10000"/>
              <a:gd name="T66" fmla="*/ 8311 w 10000"/>
              <a:gd name="T67" fmla="*/ 2078 h 10000"/>
              <a:gd name="T68" fmla="*/ 8311 w 10000"/>
              <a:gd name="T69" fmla="*/ 1931 h 10000"/>
              <a:gd name="T70" fmla="*/ 8177 w 10000"/>
              <a:gd name="T71" fmla="*/ 1781 h 10000"/>
              <a:gd name="T72" fmla="*/ 8109 w 10000"/>
              <a:gd name="T73" fmla="*/ 1633 h 10000"/>
              <a:gd name="T74" fmla="*/ 8109 w 10000"/>
              <a:gd name="T75" fmla="*/ 1411 h 10000"/>
              <a:gd name="T76" fmla="*/ 8109 w 10000"/>
              <a:gd name="T77" fmla="*/ 1261 h 10000"/>
              <a:gd name="T78" fmla="*/ 8043 w 10000"/>
              <a:gd name="T79" fmla="*/ 1113 h 10000"/>
              <a:gd name="T80" fmla="*/ 7837 w 10000"/>
              <a:gd name="T81" fmla="*/ 1040 h 10000"/>
              <a:gd name="T82" fmla="*/ 7637 w 10000"/>
              <a:gd name="T83" fmla="*/ 817 h 10000"/>
              <a:gd name="T84" fmla="*/ 7433 w 10000"/>
              <a:gd name="T85" fmla="*/ 743 h 10000"/>
              <a:gd name="T86" fmla="*/ 7365 w 10000"/>
              <a:gd name="T87" fmla="*/ 668 h 10000"/>
              <a:gd name="T88" fmla="*/ 7230 w 10000"/>
              <a:gd name="T89" fmla="*/ 593 h 10000"/>
              <a:gd name="T90" fmla="*/ 6622 w 10000"/>
              <a:gd name="T91" fmla="*/ 593 h 10000"/>
              <a:gd name="T92" fmla="*/ 6558 w 10000"/>
              <a:gd name="T93" fmla="*/ 668 h 10000"/>
              <a:gd name="T94" fmla="*/ 6422 w 10000"/>
              <a:gd name="T95" fmla="*/ 668 h 10000"/>
              <a:gd name="T96" fmla="*/ 6287 w 10000"/>
              <a:gd name="T97" fmla="*/ 593 h 10000"/>
              <a:gd name="T98" fmla="*/ 6150 w 10000"/>
              <a:gd name="T99" fmla="*/ 520 h 10000"/>
              <a:gd name="T100" fmla="*/ 6084 w 10000"/>
              <a:gd name="T101" fmla="*/ 447 h 10000"/>
              <a:gd name="T102" fmla="*/ 6016 w 10000"/>
              <a:gd name="T103" fmla="*/ 447 h 10000"/>
              <a:gd name="T104" fmla="*/ 5948 w 10000"/>
              <a:gd name="T105" fmla="*/ 370 h 10000"/>
              <a:gd name="T106" fmla="*/ 269 w 10000"/>
              <a:gd name="T107" fmla="*/ 0 h 10000"/>
              <a:gd name="T108" fmla="*/ 0 w 10000"/>
              <a:gd name="T109" fmla="*/ 3041 h 10000"/>
              <a:gd name="T110" fmla="*/ 2028 w 10000"/>
              <a:gd name="T111" fmla="*/ 3264 h 10000"/>
              <a:gd name="T112" fmla="*/ 1950 w 10000"/>
              <a:gd name="T113" fmla="*/ 5169 h 10000"/>
              <a:gd name="T114" fmla="*/ 1757 w 10000"/>
              <a:gd name="T115" fmla="*/ 9642 h 10000"/>
              <a:gd name="T116" fmla="*/ 4259 w 10000"/>
              <a:gd name="T117" fmla="*/ 9792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000" h="10000">
                <a:moveTo>
                  <a:pt x="10000" y="9941"/>
                </a:moveTo>
                <a:lnTo>
                  <a:pt x="10000" y="9941"/>
                </a:lnTo>
                <a:lnTo>
                  <a:pt x="10000" y="9867"/>
                </a:lnTo>
                <a:lnTo>
                  <a:pt x="10000" y="6603"/>
                </a:lnTo>
                <a:lnTo>
                  <a:pt x="10000" y="6527"/>
                </a:lnTo>
                <a:lnTo>
                  <a:pt x="9934" y="6527"/>
                </a:lnTo>
                <a:cubicBezTo>
                  <a:pt x="9868" y="6527"/>
                  <a:pt x="9799" y="6527"/>
                  <a:pt x="9799" y="6455"/>
                </a:cubicBezTo>
                <a:lnTo>
                  <a:pt x="9799" y="6377"/>
                </a:lnTo>
                <a:lnTo>
                  <a:pt x="9799" y="6306"/>
                </a:lnTo>
                <a:lnTo>
                  <a:pt x="9731" y="6306"/>
                </a:lnTo>
                <a:cubicBezTo>
                  <a:pt x="9663" y="6306"/>
                  <a:pt x="9663" y="6306"/>
                  <a:pt x="9663" y="6233"/>
                </a:cubicBezTo>
                <a:lnTo>
                  <a:pt x="9663" y="6158"/>
                </a:lnTo>
                <a:lnTo>
                  <a:pt x="9663" y="6085"/>
                </a:lnTo>
                <a:cubicBezTo>
                  <a:pt x="9663" y="6085"/>
                  <a:pt x="9596" y="6085"/>
                  <a:pt x="9596" y="6007"/>
                </a:cubicBezTo>
                <a:lnTo>
                  <a:pt x="9530" y="6007"/>
                </a:lnTo>
                <a:cubicBezTo>
                  <a:pt x="9460" y="5935"/>
                  <a:pt x="9394" y="5935"/>
                  <a:pt x="9460" y="5862"/>
                </a:cubicBezTo>
                <a:lnTo>
                  <a:pt x="9460" y="5788"/>
                </a:lnTo>
                <a:cubicBezTo>
                  <a:pt x="9460" y="5788"/>
                  <a:pt x="9460" y="5712"/>
                  <a:pt x="9530" y="5712"/>
                </a:cubicBezTo>
                <a:cubicBezTo>
                  <a:pt x="9530" y="5637"/>
                  <a:pt x="9530" y="5637"/>
                  <a:pt x="9596" y="5637"/>
                </a:cubicBezTo>
                <a:lnTo>
                  <a:pt x="9596" y="5565"/>
                </a:lnTo>
                <a:cubicBezTo>
                  <a:pt x="9596" y="5490"/>
                  <a:pt x="9663" y="5490"/>
                  <a:pt x="9663" y="5490"/>
                </a:cubicBezTo>
                <a:lnTo>
                  <a:pt x="9663" y="5415"/>
                </a:lnTo>
                <a:lnTo>
                  <a:pt x="9663" y="5342"/>
                </a:lnTo>
                <a:lnTo>
                  <a:pt x="9663" y="5268"/>
                </a:lnTo>
                <a:cubicBezTo>
                  <a:pt x="9596" y="5342"/>
                  <a:pt x="9460" y="5415"/>
                  <a:pt x="9460" y="5415"/>
                </a:cubicBezTo>
                <a:cubicBezTo>
                  <a:pt x="9394" y="5415"/>
                  <a:pt x="9394" y="5415"/>
                  <a:pt x="9394" y="5342"/>
                </a:cubicBezTo>
                <a:lnTo>
                  <a:pt x="9394" y="5268"/>
                </a:lnTo>
                <a:lnTo>
                  <a:pt x="9325" y="5268"/>
                </a:lnTo>
                <a:lnTo>
                  <a:pt x="9325" y="5195"/>
                </a:lnTo>
                <a:lnTo>
                  <a:pt x="9259" y="5195"/>
                </a:lnTo>
                <a:cubicBezTo>
                  <a:pt x="9236" y="5169"/>
                  <a:pt x="9214" y="5143"/>
                  <a:pt x="9191" y="5117"/>
                </a:cubicBezTo>
                <a:lnTo>
                  <a:pt x="9123" y="5117"/>
                </a:lnTo>
                <a:lnTo>
                  <a:pt x="9123" y="5045"/>
                </a:lnTo>
                <a:cubicBezTo>
                  <a:pt x="9123" y="5045"/>
                  <a:pt x="9056" y="5045"/>
                  <a:pt x="9056" y="4972"/>
                </a:cubicBezTo>
                <a:cubicBezTo>
                  <a:pt x="9056" y="4972"/>
                  <a:pt x="9123" y="4972"/>
                  <a:pt x="9123" y="4898"/>
                </a:cubicBezTo>
                <a:lnTo>
                  <a:pt x="9123" y="4822"/>
                </a:lnTo>
                <a:lnTo>
                  <a:pt x="9056" y="4822"/>
                </a:lnTo>
                <a:cubicBezTo>
                  <a:pt x="9056" y="4747"/>
                  <a:pt x="9056" y="4747"/>
                  <a:pt x="8988" y="4747"/>
                </a:cubicBezTo>
                <a:cubicBezTo>
                  <a:pt x="8965" y="4723"/>
                  <a:pt x="8943" y="4699"/>
                  <a:pt x="8920" y="4675"/>
                </a:cubicBezTo>
                <a:cubicBezTo>
                  <a:pt x="8920" y="4675"/>
                  <a:pt x="8851" y="4675"/>
                  <a:pt x="8920" y="4602"/>
                </a:cubicBezTo>
                <a:lnTo>
                  <a:pt x="8920" y="4525"/>
                </a:lnTo>
                <a:lnTo>
                  <a:pt x="8851" y="4525"/>
                </a:lnTo>
                <a:lnTo>
                  <a:pt x="8851" y="4452"/>
                </a:lnTo>
                <a:lnTo>
                  <a:pt x="8851" y="4376"/>
                </a:lnTo>
                <a:lnTo>
                  <a:pt x="8785" y="4376"/>
                </a:lnTo>
                <a:lnTo>
                  <a:pt x="8785" y="4304"/>
                </a:lnTo>
                <a:cubicBezTo>
                  <a:pt x="8719" y="4304"/>
                  <a:pt x="8719" y="4155"/>
                  <a:pt x="8719" y="4155"/>
                </a:cubicBezTo>
                <a:lnTo>
                  <a:pt x="8719" y="4082"/>
                </a:lnTo>
                <a:cubicBezTo>
                  <a:pt x="8649" y="4082"/>
                  <a:pt x="8649" y="4007"/>
                  <a:pt x="8649" y="3932"/>
                </a:cubicBezTo>
                <a:lnTo>
                  <a:pt x="8649" y="3784"/>
                </a:lnTo>
                <a:lnTo>
                  <a:pt x="8649" y="3561"/>
                </a:lnTo>
                <a:lnTo>
                  <a:pt x="8649" y="3486"/>
                </a:lnTo>
                <a:cubicBezTo>
                  <a:pt x="8583" y="3486"/>
                  <a:pt x="8583" y="3414"/>
                  <a:pt x="8583" y="3339"/>
                </a:cubicBezTo>
                <a:lnTo>
                  <a:pt x="8649" y="3339"/>
                </a:lnTo>
                <a:lnTo>
                  <a:pt x="8649" y="3264"/>
                </a:lnTo>
                <a:cubicBezTo>
                  <a:pt x="8583" y="3264"/>
                  <a:pt x="8583" y="3191"/>
                  <a:pt x="8583" y="3191"/>
                </a:cubicBezTo>
                <a:lnTo>
                  <a:pt x="8583" y="3041"/>
                </a:lnTo>
                <a:lnTo>
                  <a:pt x="8583" y="2968"/>
                </a:lnTo>
                <a:cubicBezTo>
                  <a:pt x="8583" y="2968"/>
                  <a:pt x="8514" y="2968"/>
                  <a:pt x="8514" y="2894"/>
                </a:cubicBezTo>
                <a:lnTo>
                  <a:pt x="8514" y="2821"/>
                </a:lnTo>
                <a:lnTo>
                  <a:pt x="8514" y="2744"/>
                </a:lnTo>
                <a:lnTo>
                  <a:pt x="8514" y="2671"/>
                </a:lnTo>
                <a:lnTo>
                  <a:pt x="8448" y="2671"/>
                </a:lnTo>
                <a:cubicBezTo>
                  <a:pt x="8448" y="2671"/>
                  <a:pt x="8448" y="2744"/>
                  <a:pt x="8380" y="2671"/>
                </a:cubicBezTo>
                <a:lnTo>
                  <a:pt x="8380" y="2596"/>
                </a:lnTo>
                <a:lnTo>
                  <a:pt x="8380" y="2226"/>
                </a:lnTo>
                <a:lnTo>
                  <a:pt x="8380" y="2151"/>
                </a:lnTo>
                <a:cubicBezTo>
                  <a:pt x="8311" y="2151"/>
                  <a:pt x="8311" y="2151"/>
                  <a:pt x="8311" y="2078"/>
                </a:cubicBezTo>
                <a:lnTo>
                  <a:pt x="8311" y="2004"/>
                </a:lnTo>
                <a:lnTo>
                  <a:pt x="8311" y="1931"/>
                </a:lnTo>
                <a:cubicBezTo>
                  <a:pt x="8245" y="1931"/>
                  <a:pt x="8245" y="1854"/>
                  <a:pt x="8245" y="1854"/>
                </a:cubicBezTo>
                <a:cubicBezTo>
                  <a:pt x="8245" y="1781"/>
                  <a:pt x="8177" y="1781"/>
                  <a:pt x="8177" y="1781"/>
                </a:cubicBezTo>
                <a:lnTo>
                  <a:pt x="8177" y="1708"/>
                </a:lnTo>
                <a:cubicBezTo>
                  <a:pt x="8109" y="1708"/>
                  <a:pt x="8109" y="1708"/>
                  <a:pt x="8109" y="1633"/>
                </a:cubicBezTo>
                <a:lnTo>
                  <a:pt x="8109" y="1483"/>
                </a:lnTo>
                <a:lnTo>
                  <a:pt x="8109" y="1411"/>
                </a:lnTo>
                <a:lnTo>
                  <a:pt x="8109" y="1339"/>
                </a:lnTo>
                <a:lnTo>
                  <a:pt x="8109" y="1261"/>
                </a:lnTo>
                <a:cubicBezTo>
                  <a:pt x="8109" y="1261"/>
                  <a:pt x="8109" y="1188"/>
                  <a:pt x="8043" y="1188"/>
                </a:cubicBezTo>
                <a:lnTo>
                  <a:pt x="8043" y="1113"/>
                </a:lnTo>
                <a:lnTo>
                  <a:pt x="7837" y="1113"/>
                </a:lnTo>
                <a:lnTo>
                  <a:pt x="7837" y="1040"/>
                </a:lnTo>
                <a:cubicBezTo>
                  <a:pt x="7837" y="1040"/>
                  <a:pt x="7771" y="966"/>
                  <a:pt x="7771" y="890"/>
                </a:cubicBezTo>
                <a:cubicBezTo>
                  <a:pt x="7705" y="890"/>
                  <a:pt x="7705" y="890"/>
                  <a:pt x="7637" y="817"/>
                </a:cubicBezTo>
                <a:cubicBezTo>
                  <a:pt x="7569" y="817"/>
                  <a:pt x="7569" y="743"/>
                  <a:pt x="7569" y="743"/>
                </a:cubicBezTo>
                <a:lnTo>
                  <a:pt x="7433" y="743"/>
                </a:lnTo>
                <a:lnTo>
                  <a:pt x="7433" y="668"/>
                </a:lnTo>
                <a:lnTo>
                  <a:pt x="7365" y="668"/>
                </a:lnTo>
                <a:lnTo>
                  <a:pt x="7297" y="668"/>
                </a:lnTo>
                <a:cubicBezTo>
                  <a:pt x="7230" y="668"/>
                  <a:pt x="7230" y="668"/>
                  <a:pt x="7230" y="593"/>
                </a:cubicBezTo>
                <a:lnTo>
                  <a:pt x="7162" y="593"/>
                </a:lnTo>
                <a:lnTo>
                  <a:pt x="6622" y="593"/>
                </a:lnTo>
                <a:lnTo>
                  <a:pt x="6558" y="593"/>
                </a:lnTo>
                <a:lnTo>
                  <a:pt x="6558" y="668"/>
                </a:lnTo>
                <a:lnTo>
                  <a:pt x="6488" y="668"/>
                </a:lnTo>
                <a:lnTo>
                  <a:pt x="6422" y="668"/>
                </a:lnTo>
                <a:cubicBezTo>
                  <a:pt x="6353" y="668"/>
                  <a:pt x="6353" y="743"/>
                  <a:pt x="6287" y="668"/>
                </a:cubicBezTo>
                <a:lnTo>
                  <a:pt x="6287" y="593"/>
                </a:lnTo>
                <a:cubicBezTo>
                  <a:pt x="6219" y="593"/>
                  <a:pt x="6219" y="520"/>
                  <a:pt x="6219" y="520"/>
                </a:cubicBezTo>
                <a:lnTo>
                  <a:pt x="6150" y="520"/>
                </a:lnTo>
                <a:cubicBezTo>
                  <a:pt x="6150" y="520"/>
                  <a:pt x="6150" y="593"/>
                  <a:pt x="6084" y="520"/>
                </a:cubicBezTo>
                <a:lnTo>
                  <a:pt x="6084" y="447"/>
                </a:lnTo>
                <a:cubicBezTo>
                  <a:pt x="6084" y="520"/>
                  <a:pt x="6016" y="520"/>
                  <a:pt x="6016" y="520"/>
                </a:cubicBezTo>
                <a:lnTo>
                  <a:pt x="6016" y="447"/>
                </a:lnTo>
                <a:lnTo>
                  <a:pt x="5948" y="447"/>
                </a:lnTo>
                <a:lnTo>
                  <a:pt x="5948" y="370"/>
                </a:lnTo>
                <a:cubicBezTo>
                  <a:pt x="5925" y="346"/>
                  <a:pt x="5902" y="321"/>
                  <a:pt x="5879" y="297"/>
                </a:cubicBezTo>
                <a:lnTo>
                  <a:pt x="269" y="0"/>
                </a:lnTo>
                <a:lnTo>
                  <a:pt x="203" y="0"/>
                </a:lnTo>
                <a:cubicBezTo>
                  <a:pt x="135" y="1014"/>
                  <a:pt x="68" y="2027"/>
                  <a:pt x="0" y="3041"/>
                </a:cubicBezTo>
                <a:lnTo>
                  <a:pt x="0" y="3117"/>
                </a:lnTo>
                <a:lnTo>
                  <a:pt x="2028" y="3264"/>
                </a:lnTo>
                <a:lnTo>
                  <a:pt x="2094" y="3264"/>
                </a:lnTo>
                <a:lnTo>
                  <a:pt x="1950" y="5169"/>
                </a:lnTo>
                <a:cubicBezTo>
                  <a:pt x="1918" y="5581"/>
                  <a:pt x="1933" y="4993"/>
                  <a:pt x="1901" y="5738"/>
                </a:cubicBezTo>
                <a:cubicBezTo>
                  <a:pt x="1869" y="6483"/>
                  <a:pt x="1770" y="8978"/>
                  <a:pt x="1757" y="9642"/>
                </a:cubicBezTo>
                <a:cubicBezTo>
                  <a:pt x="1736" y="10401"/>
                  <a:pt x="1757" y="9720"/>
                  <a:pt x="1825" y="9720"/>
                </a:cubicBezTo>
                <a:cubicBezTo>
                  <a:pt x="1825" y="9720"/>
                  <a:pt x="3514" y="9792"/>
                  <a:pt x="4259" y="9792"/>
                </a:cubicBezTo>
                <a:cubicBezTo>
                  <a:pt x="5070" y="9792"/>
                  <a:pt x="10000" y="9941"/>
                  <a:pt x="10000" y="9941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72" name="Freeform 12"/>
          <p:cNvSpPr>
            <a:spLocks noChangeArrowheads="1"/>
          </p:cNvSpPr>
          <p:nvPr/>
        </p:nvSpPr>
        <p:spPr bwMode="auto">
          <a:xfrm>
            <a:off x="8705281" y="2865961"/>
            <a:ext cx="168480" cy="116640"/>
          </a:xfrm>
          <a:custGeom>
            <a:avLst/>
            <a:gdLst>
              <a:gd name="T0" fmla="*/ 54660028 w 564"/>
              <a:gd name="T1" fmla="*/ 0 h 388"/>
              <a:gd name="T2" fmla="*/ 54660028 w 564"/>
              <a:gd name="T3" fmla="*/ 0 h 388"/>
              <a:gd name="T4" fmla="*/ 54660028 w 564"/>
              <a:gd name="T5" fmla="*/ 0 h 388"/>
              <a:gd name="T6" fmla="*/ 51406337 w 564"/>
              <a:gd name="T7" fmla="*/ 0 h 388"/>
              <a:gd name="T8" fmla="*/ 41862617 w 564"/>
              <a:gd name="T9" fmla="*/ 3404931 h 388"/>
              <a:gd name="T10" fmla="*/ 38500580 w 564"/>
              <a:gd name="T11" fmla="*/ 3404931 h 388"/>
              <a:gd name="T12" fmla="*/ 32210221 w 564"/>
              <a:gd name="T13" fmla="*/ 6590135 h 388"/>
              <a:gd name="T14" fmla="*/ 22449478 w 564"/>
              <a:gd name="T15" fmla="*/ 6590135 h 388"/>
              <a:gd name="T16" fmla="*/ 16159448 w 564"/>
              <a:gd name="T17" fmla="*/ 6590135 h 388"/>
              <a:gd name="T18" fmla="*/ 9652396 w 564"/>
              <a:gd name="T19" fmla="*/ 6590135 h 388"/>
              <a:gd name="T20" fmla="*/ 3253691 w 564"/>
              <a:gd name="T21" fmla="*/ 9775339 h 388"/>
              <a:gd name="T22" fmla="*/ 0 w 564"/>
              <a:gd name="T23" fmla="*/ 9775339 h 388"/>
              <a:gd name="T24" fmla="*/ 0 w 564"/>
              <a:gd name="T25" fmla="*/ 13070241 h 388"/>
              <a:gd name="T26" fmla="*/ 3253691 w 564"/>
              <a:gd name="T27" fmla="*/ 39101026 h 388"/>
              <a:gd name="T28" fmla="*/ 3253691 w 564"/>
              <a:gd name="T29" fmla="*/ 39101026 h 388"/>
              <a:gd name="T30" fmla="*/ 6398706 w 564"/>
              <a:gd name="T31" fmla="*/ 35915821 h 388"/>
              <a:gd name="T32" fmla="*/ 12797411 w 564"/>
              <a:gd name="T33" fmla="*/ 35915821 h 388"/>
              <a:gd name="T34" fmla="*/ 16159448 w 564"/>
              <a:gd name="T35" fmla="*/ 29435715 h 388"/>
              <a:gd name="T36" fmla="*/ 22449478 w 564"/>
              <a:gd name="T37" fmla="*/ 19660376 h 388"/>
              <a:gd name="T38" fmla="*/ 22449478 w 564"/>
              <a:gd name="T39" fmla="*/ 19660376 h 388"/>
              <a:gd name="T40" fmla="*/ 25703169 w 564"/>
              <a:gd name="T41" fmla="*/ 19660376 h 388"/>
              <a:gd name="T42" fmla="*/ 28956859 w 564"/>
              <a:gd name="T43" fmla="*/ 16365143 h 388"/>
              <a:gd name="T44" fmla="*/ 28956859 w 564"/>
              <a:gd name="T45" fmla="*/ 13070241 h 388"/>
              <a:gd name="T46" fmla="*/ 32210221 w 564"/>
              <a:gd name="T47" fmla="*/ 6590135 h 388"/>
              <a:gd name="T48" fmla="*/ 35355565 w 564"/>
              <a:gd name="T49" fmla="*/ 6590135 h 388"/>
              <a:gd name="T50" fmla="*/ 35355565 w 564"/>
              <a:gd name="T51" fmla="*/ 9775339 h 388"/>
              <a:gd name="T52" fmla="*/ 41862617 w 564"/>
              <a:gd name="T53" fmla="*/ 13070241 h 388"/>
              <a:gd name="T54" fmla="*/ 48261322 w 564"/>
              <a:gd name="T55" fmla="*/ 9775339 h 388"/>
              <a:gd name="T56" fmla="*/ 48261322 w 564"/>
              <a:gd name="T57" fmla="*/ 9775339 h 388"/>
              <a:gd name="T58" fmla="*/ 45007632 w 564"/>
              <a:gd name="T59" fmla="*/ 6590135 h 388"/>
              <a:gd name="T60" fmla="*/ 54660028 w 564"/>
              <a:gd name="T61" fmla="*/ 3404931 h 388"/>
              <a:gd name="T62" fmla="*/ 57913389 w 564"/>
              <a:gd name="T63" fmla="*/ 3404931 h 388"/>
              <a:gd name="T64" fmla="*/ 57913389 w 564"/>
              <a:gd name="T65" fmla="*/ 0 h 388"/>
              <a:gd name="T66" fmla="*/ 57913389 w 564"/>
              <a:gd name="T67" fmla="*/ 0 h 388"/>
              <a:gd name="T68" fmla="*/ 54660028 w 564"/>
              <a:gd name="T69" fmla="*/ 0 h 38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64" h="388">
                <a:moveTo>
                  <a:pt x="504" y="0"/>
                </a:moveTo>
                <a:lnTo>
                  <a:pt x="504" y="0"/>
                </a:lnTo>
                <a:cubicBezTo>
                  <a:pt x="504" y="0"/>
                  <a:pt x="504" y="0"/>
                  <a:pt x="474" y="0"/>
                </a:cubicBezTo>
                <a:cubicBezTo>
                  <a:pt x="445" y="0"/>
                  <a:pt x="386" y="31"/>
                  <a:pt x="386" y="31"/>
                </a:cubicBezTo>
                <a:lnTo>
                  <a:pt x="355" y="31"/>
                </a:lnTo>
                <a:cubicBezTo>
                  <a:pt x="326" y="31"/>
                  <a:pt x="297" y="31"/>
                  <a:pt x="297" y="60"/>
                </a:cubicBezTo>
                <a:cubicBezTo>
                  <a:pt x="267" y="60"/>
                  <a:pt x="237" y="60"/>
                  <a:pt x="207" y="60"/>
                </a:cubicBezTo>
                <a:cubicBezTo>
                  <a:pt x="178" y="60"/>
                  <a:pt x="178" y="60"/>
                  <a:pt x="149" y="60"/>
                </a:cubicBezTo>
                <a:cubicBezTo>
                  <a:pt x="89" y="60"/>
                  <a:pt x="89" y="60"/>
                  <a:pt x="89" y="60"/>
                </a:cubicBezTo>
                <a:cubicBezTo>
                  <a:pt x="89" y="89"/>
                  <a:pt x="59" y="89"/>
                  <a:pt x="30" y="89"/>
                </a:cubicBezTo>
                <a:cubicBezTo>
                  <a:pt x="0" y="89"/>
                  <a:pt x="0" y="89"/>
                  <a:pt x="0" y="89"/>
                </a:cubicBezTo>
                <a:lnTo>
                  <a:pt x="0" y="119"/>
                </a:lnTo>
                <a:cubicBezTo>
                  <a:pt x="30" y="356"/>
                  <a:pt x="30" y="356"/>
                  <a:pt x="30" y="356"/>
                </a:cubicBezTo>
                <a:cubicBezTo>
                  <a:pt x="30" y="387"/>
                  <a:pt x="30" y="387"/>
                  <a:pt x="30" y="356"/>
                </a:cubicBezTo>
                <a:cubicBezTo>
                  <a:pt x="30" y="356"/>
                  <a:pt x="30" y="356"/>
                  <a:pt x="59" y="327"/>
                </a:cubicBezTo>
                <a:cubicBezTo>
                  <a:pt x="89" y="327"/>
                  <a:pt x="89" y="327"/>
                  <a:pt x="118" y="327"/>
                </a:cubicBezTo>
                <a:cubicBezTo>
                  <a:pt x="118" y="297"/>
                  <a:pt x="118" y="297"/>
                  <a:pt x="149" y="268"/>
                </a:cubicBezTo>
                <a:cubicBezTo>
                  <a:pt x="178" y="208"/>
                  <a:pt x="207" y="179"/>
                  <a:pt x="207" y="179"/>
                </a:cubicBezTo>
                <a:cubicBezTo>
                  <a:pt x="207" y="179"/>
                  <a:pt x="207" y="179"/>
                  <a:pt x="237" y="179"/>
                </a:cubicBezTo>
                <a:cubicBezTo>
                  <a:pt x="237" y="179"/>
                  <a:pt x="237" y="179"/>
                  <a:pt x="267" y="149"/>
                </a:cubicBezTo>
                <a:cubicBezTo>
                  <a:pt x="267" y="149"/>
                  <a:pt x="267" y="149"/>
                  <a:pt x="267" y="119"/>
                </a:cubicBezTo>
                <a:cubicBezTo>
                  <a:pt x="267" y="89"/>
                  <a:pt x="267" y="60"/>
                  <a:pt x="297" y="60"/>
                </a:cubicBezTo>
                <a:cubicBezTo>
                  <a:pt x="297" y="60"/>
                  <a:pt x="297" y="60"/>
                  <a:pt x="326" y="60"/>
                </a:cubicBezTo>
                <a:lnTo>
                  <a:pt x="326" y="89"/>
                </a:lnTo>
                <a:cubicBezTo>
                  <a:pt x="355" y="89"/>
                  <a:pt x="355" y="89"/>
                  <a:pt x="386" y="119"/>
                </a:cubicBezTo>
                <a:cubicBezTo>
                  <a:pt x="415" y="119"/>
                  <a:pt x="445" y="119"/>
                  <a:pt x="445" y="89"/>
                </a:cubicBezTo>
                <a:cubicBezTo>
                  <a:pt x="415" y="89"/>
                  <a:pt x="415" y="60"/>
                  <a:pt x="415" y="60"/>
                </a:cubicBezTo>
                <a:cubicBezTo>
                  <a:pt x="445" y="31"/>
                  <a:pt x="445" y="31"/>
                  <a:pt x="504" y="31"/>
                </a:cubicBezTo>
                <a:cubicBezTo>
                  <a:pt x="534" y="31"/>
                  <a:pt x="534" y="31"/>
                  <a:pt x="534" y="31"/>
                </a:cubicBezTo>
                <a:cubicBezTo>
                  <a:pt x="534" y="0"/>
                  <a:pt x="563" y="0"/>
                  <a:pt x="534" y="0"/>
                </a:cubicBezTo>
                <a:cubicBezTo>
                  <a:pt x="534" y="0"/>
                  <a:pt x="534" y="0"/>
                  <a:pt x="50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73" name="Freeform 13"/>
          <p:cNvSpPr>
            <a:spLocks noChangeArrowheads="1"/>
          </p:cNvSpPr>
          <p:nvPr/>
        </p:nvSpPr>
        <p:spPr bwMode="auto">
          <a:xfrm>
            <a:off x="6382561" y="2910601"/>
            <a:ext cx="974880" cy="868320"/>
          </a:xfrm>
          <a:custGeom>
            <a:avLst/>
            <a:gdLst>
              <a:gd name="T0" fmla="*/ 344332485 w 3263"/>
              <a:gd name="T1" fmla="*/ 273445547 h 2906"/>
              <a:gd name="T2" fmla="*/ 350733154 w 3263"/>
              <a:gd name="T3" fmla="*/ 273445547 h 2906"/>
              <a:gd name="T4" fmla="*/ 353879307 w 3263"/>
              <a:gd name="T5" fmla="*/ 260641426 h 2906"/>
              <a:gd name="T6" fmla="*/ 353879307 w 3263"/>
              <a:gd name="T7" fmla="*/ 254239366 h 2906"/>
              <a:gd name="T8" fmla="*/ 347478638 w 3263"/>
              <a:gd name="T9" fmla="*/ 244473383 h 2906"/>
              <a:gd name="T10" fmla="*/ 334677300 w 3263"/>
              <a:gd name="T11" fmla="*/ 231777638 h 2906"/>
              <a:gd name="T12" fmla="*/ 331422784 w 3263"/>
              <a:gd name="T13" fmla="*/ 225267203 h 2906"/>
              <a:gd name="T14" fmla="*/ 337823453 w 3263"/>
              <a:gd name="T15" fmla="*/ 218865142 h 2906"/>
              <a:gd name="T16" fmla="*/ 331422784 w 3263"/>
              <a:gd name="T17" fmla="*/ 212354377 h 2906"/>
              <a:gd name="T18" fmla="*/ 331422784 w 3263"/>
              <a:gd name="T19" fmla="*/ 199550257 h 2906"/>
              <a:gd name="T20" fmla="*/ 321767598 w 3263"/>
              <a:gd name="T21" fmla="*/ 193148197 h 2906"/>
              <a:gd name="T22" fmla="*/ 312112413 w 3263"/>
              <a:gd name="T23" fmla="*/ 186637431 h 2906"/>
              <a:gd name="T24" fmla="*/ 305711744 w 3263"/>
              <a:gd name="T25" fmla="*/ 183490589 h 2906"/>
              <a:gd name="T26" fmla="*/ 299202712 w 3263"/>
              <a:gd name="T27" fmla="*/ 180235371 h 2906"/>
              <a:gd name="T28" fmla="*/ 296056558 w 3263"/>
              <a:gd name="T29" fmla="*/ 176980153 h 2906"/>
              <a:gd name="T30" fmla="*/ 289547526 w 3263"/>
              <a:gd name="T31" fmla="*/ 170578093 h 2906"/>
              <a:gd name="T32" fmla="*/ 286401373 w 3263"/>
              <a:gd name="T33" fmla="*/ 167431251 h 2906"/>
              <a:gd name="T34" fmla="*/ 286401373 w 3263"/>
              <a:gd name="T35" fmla="*/ 148007990 h 2906"/>
              <a:gd name="T36" fmla="*/ 286401373 w 3263"/>
              <a:gd name="T37" fmla="*/ 138350382 h 2906"/>
              <a:gd name="T38" fmla="*/ 292802042 w 3263"/>
              <a:gd name="T39" fmla="*/ 128801480 h 2906"/>
              <a:gd name="T40" fmla="*/ 292802042 w 3263"/>
              <a:gd name="T41" fmla="*/ 119035497 h 2906"/>
              <a:gd name="T42" fmla="*/ 286401373 w 3263"/>
              <a:gd name="T43" fmla="*/ 115888984 h 2906"/>
              <a:gd name="T44" fmla="*/ 280000704 w 3263"/>
              <a:gd name="T45" fmla="*/ 112633437 h 2906"/>
              <a:gd name="T46" fmla="*/ 270345519 w 3263"/>
              <a:gd name="T47" fmla="*/ 119035497 h 2906"/>
              <a:gd name="T48" fmla="*/ 267091002 w 3263"/>
              <a:gd name="T49" fmla="*/ 112633437 h 2906"/>
              <a:gd name="T50" fmla="*/ 260581641 w 3263"/>
              <a:gd name="T51" fmla="*/ 99720941 h 2906"/>
              <a:gd name="T52" fmla="*/ 254181301 w 3263"/>
              <a:gd name="T53" fmla="*/ 90172038 h 2906"/>
              <a:gd name="T54" fmla="*/ 234870601 w 3263"/>
              <a:gd name="T55" fmla="*/ 70748777 h 2906"/>
              <a:gd name="T56" fmla="*/ 225215416 w 3263"/>
              <a:gd name="T57" fmla="*/ 61091170 h 2906"/>
              <a:gd name="T58" fmla="*/ 218815076 w 3263"/>
              <a:gd name="T59" fmla="*/ 45031831 h 2906"/>
              <a:gd name="T60" fmla="*/ 215668923 w 3263"/>
              <a:gd name="T61" fmla="*/ 25825321 h 2906"/>
              <a:gd name="T62" fmla="*/ 199504705 w 3263"/>
              <a:gd name="T63" fmla="*/ 0 h 2906"/>
              <a:gd name="T64" fmla="*/ 160883634 w 3263"/>
              <a:gd name="T65" fmla="*/ 6402060 h 2906"/>
              <a:gd name="T66" fmla="*/ 3146153 w 3263"/>
              <a:gd name="T67" fmla="*/ 9657278 h 2906"/>
              <a:gd name="T68" fmla="*/ 3146153 w 3263"/>
              <a:gd name="T69" fmla="*/ 12912825 h 2906"/>
              <a:gd name="T70" fmla="*/ 6400669 w 3263"/>
              <a:gd name="T71" fmla="*/ 22461728 h 2906"/>
              <a:gd name="T72" fmla="*/ 9655185 w 3263"/>
              <a:gd name="T73" fmla="*/ 25825321 h 2906"/>
              <a:gd name="T74" fmla="*/ 16055855 w 3263"/>
              <a:gd name="T75" fmla="*/ 32119006 h 2906"/>
              <a:gd name="T76" fmla="*/ 19310371 w 3263"/>
              <a:gd name="T77" fmla="*/ 41884989 h 2906"/>
              <a:gd name="T78" fmla="*/ 22564887 w 3263"/>
              <a:gd name="T79" fmla="*/ 48178674 h 2906"/>
              <a:gd name="T80" fmla="*/ 32111709 w 3263"/>
              <a:gd name="T81" fmla="*/ 54689109 h 2906"/>
              <a:gd name="T82" fmla="*/ 32111709 w 3263"/>
              <a:gd name="T83" fmla="*/ 54689109 h 2906"/>
              <a:gd name="T84" fmla="*/ 45021411 w 3263"/>
              <a:gd name="T85" fmla="*/ 54689109 h 2906"/>
              <a:gd name="T86" fmla="*/ 45021411 w 3263"/>
              <a:gd name="T87" fmla="*/ 61091170 h 2906"/>
              <a:gd name="T88" fmla="*/ 41766894 w 3263"/>
              <a:gd name="T89" fmla="*/ 70748777 h 2906"/>
              <a:gd name="T90" fmla="*/ 35474588 w 3263"/>
              <a:gd name="T91" fmla="*/ 80514431 h 2906"/>
              <a:gd name="T92" fmla="*/ 45021411 w 3263"/>
              <a:gd name="T93" fmla="*/ 90172038 h 2906"/>
              <a:gd name="T94" fmla="*/ 48275927 w 3263"/>
              <a:gd name="T95" fmla="*/ 96574098 h 2906"/>
              <a:gd name="T96" fmla="*/ 54676596 w 3263"/>
              <a:gd name="T97" fmla="*/ 106231376 h 2906"/>
              <a:gd name="T98" fmla="*/ 61185628 w 3263"/>
              <a:gd name="T99" fmla="*/ 109378219 h 2906"/>
              <a:gd name="T100" fmla="*/ 64331781 w 3263"/>
              <a:gd name="T101" fmla="*/ 289505214 h 2906"/>
              <a:gd name="T102" fmla="*/ 308857897 w 3263"/>
              <a:gd name="T103" fmla="*/ 286358372 h 2906"/>
              <a:gd name="T104" fmla="*/ 305711744 w 3263"/>
              <a:gd name="T105" fmla="*/ 305564553 h 2906"/>
              <a:gd name="T106" fmla="*/ 296056558 w 3263"/>
              <a:gd name="T107" fmla="*/ 308928475 h 2906"/>
              <a:gd name="T108" fmla="*/ 324913751 w 3263"/>
              <a:gd name="T109" fmla="*/ 315222160 h 2906"/>
              <a:gd name="T110" fmla="*/ 331422784 w 3263"/>
              <a:gd name="T111" fmla="*/ 308928475 h 2906"/>
              <a:gd name="T112" fmla="*/ 331422784 w 3263"/>
              <a:gd name="T113" fmla="*/ 302417710 h 2906"/>
              <a:gd name="T114" fmla="*/ 331422784 w 3263"/>
              <a:gd name="T115" fmla="*/ 296015650 h 2906"/>
              <a:gd name="T116" fmla="*/ 334677300 w 3263"/>
              <a:gd name="T117" fmla="*/ 289505214 h 2906"/>
              <a:gd name="T118" fmla="*/ 334677300 w 3263"/>
              <a:gd name="T119" fmla="*/ 283103154 h 290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63" h="2906">
                <a:moveTo>
                  <a:pt x="3114" y="2550"/>
                </a:moveTo>
                <a:lnTo>
                  <a:pt x="3114" y="2550"/>
                </a:lnTo>
                <a:cubicBezTo>
                  <a:pt x="3144" y="2550"/>
                  <a:pt x="3144" y="2550"/>
                  <a:pt x="3144" y="2550"/>
                </a:cubicBezTo>
                <a:cubicBezTo>
                  <a:pt x="3174" y="2520"/>
                  <a:pt x="3174" y="2520"/>
                  <a:pt x="3174" y="2520"/>
                </a:cubicBezTo>
                <a:lnTo>
                  <a:pt x="3203" y="2491"/>
                </a:lnTo>
                <a:cubicBezTo>
                  <a:pt x="3203" y="2491"/>
                  <a:pt x="3233" y="2491"/>
                  <a:pt x="3233" y="2520"/>
                </a:cubicBezTo>
                <a:lnTo>
                  <a:pt x="3262" y="2520"/>
                </a:lnTo>
                <a:cubicBezTo>
                  <a:pt x="3262" y="2461"/>
                  <a:pt x="3262" y="2432"/>
                  <a:pt x="3262" y="2432"/>
                </a:cubicBezTo>
                <a:lnTo>
                  <a:pt x="3262" y="2402"/>
                </a:lnTo>
                <a:cubicBezTo>
                  <a:pt x="3262" y="2402"/>
                  <a:pt x="3262" y="2402"/>
                  <a:pt x="3262" y="2373"/>
                </a:cubicBezTo>
                <a:lnTo>
                  <a:pt x="3262" y="2343"/>
                </a:lnTo>
                <a:cubicBezTo>
                  <a:pt x="3262" y="2284"/>
                  <a:pt x="3262" y="2284"/>
                  <a:pt x="3262" y="2284"/>
                </a:cubicBezTo>
                <a:lnTo>
                  <a:pt x="3262" y="2253"/>
                </a:lnTo>
                <a:lnTo>
                  <a:pt x="3233" y="2253"/>
                </a:lnTo>
                <a:cubicBezTo>
                  <a:pt x="3203" y="2253"/>
                  <a:pt x="3203" y="2253"/>
                  <a:pt x="3203" y="2253"/>
                </a:cubicBezTo>
                <a:cubicBezTo>
                  <a:pt x="3203" y="2253"/>
                  <a:pt x="3174" y="2253"/>
                  <a:pt x="3144" y="2224"/>
                </a:cubicBezTo>
                <a:cubicBezTo>
                  <a:pt x="3114" y="2195"/>
                  <a:pt x="3114" y="2195"/>
                  <a:pt x="3114" y="2165"/>
                </a:cubicBezTo>
                <a:lnTo>
                  <a:pt x="3085" y="2136"/>
                </a:lnTo>
                <a:cubicBezTo>
                  <a:pt x="3085" y="2136"/>
                  <a:pt x="3085" y="2105"/>
                  <a:pt x="3055" y="2105"/>
                </a:cubicBezTo>
                <a:lnTo>
                  <a:pt x="3055" y="2076"/>
                </a:lnTo>
                <a:cubicBezTo>
                  <a:pt x="3055" y="2076"/>
                  <a:pt x="3055" y="2047"/>
                  <a:pt x="3085" y="2047"/>
                </a:cubicBezTo>
                <a:cubicBezTo>
                  <a:pt x="3114" y="2047"/>
                  <a:pt x="3114" y="2047"/>
                  <a:pt x="3114" y="2017"/>
                </a:cubicBezTo>
                <a:lnTo>
                  <a:pt x="3114" y="1987"/>
                </a:lnTo>
                <a:cubicBezTo>
                  <a:pt x="3085" y="1987"/>
                  <a:pt x="3055" y="1987"/>
                  <a:pt x="3055" y="1957"/>
                </a:cubicBezTo>
                <a:cubicBezTo>
                  <a:pt x="3055" y="1928"/>
                  <a:pt x="3055" y="1928"/>
                  <a:pt x="3055" y="1928"/>
                </a:cubicBezTo>
                <a:cubicBezTo>
                  <a:pt x="3055" y="1928"/>
                  <a:pt x="3055" y="1928"/>
                  <a:pt x="3055" y="1899"/>
                </a:cubicBezTo>
                <a:cubicBezTo>
                  <a:pt x="3055" y="1868"/>
                  <a:pt x="3055" y="1868"/>
                  <a:pt x="3055" y="1839"/>
                </a:cubicBezTo>
                <a:lnTo>
                  <a:pt x="3025" y="1839"/>
                </a:lnTo>
                <a:cubicBezTo>
                  <a:pt x="2995" y="1839"/>
                  <a:pt x="2995" y="1839"/>
                  <a:pt x="2966" y="1780"/>
                </a:cubicBezTo>
                <a:cubicBezTo>
                  <a:pt x="2937" y="1780"/>
                  <a:pt x="2937" y="1749"/>
                  <a:pt x="2937" y="1749"/>
                </a:cubicBezTo>
                <a:cubicBezTo>
                  <a:pt x="2937" y="1720"/>
                  <a:pt x="2937" y="1720"/>
                  <a:pt x="2937" y="1720"/>
                </a:cubicBezTo>
                <a:cubicBezTo>
                  <a:pt x="2906" y="1720"/>
                  <a:pt x="2877" y="1720"/>
                  <a:pt x="2877" y="1720"/>
                </a:cubicBezTo>
                <a:lnTo>
                  <a:pt x="2847" y="1720"/>
                </a:lnTo>
                <a:cubicBezTo>
                  <a:pt x="2818" y="1691"/>
                  <a:pt x="2818" y="1691"/>
                  <a:pt x="2818" y="1691"/>
                </a:cubicBezTo>
                <a:lnTo>
                  <a:pt x="2818" y="1661"/>
                </a:lnTo>
                <a:cubicBezTo>
                  <a:pt x="2788" y="1661"/>
                  <a:pt x="2788" y="1661"/>
                  <a:pt x="2788" y="1661"/>
                </a:cubicBezTo>
                <a:lnTo>
                  <a:pt x="2758" y="1661"/>
                </a:lnTo>
                <a:cubicBezTo>
                  <a:pt x="2729" y="1631"/>
                  <a:pt x="2729" y="1631"/>
                  <a:pt x="2729" y="1631"/>
                </a:cubicBezTo>
                <a:cubicBezTo>
                  <a:pt x="2729" y="1631"/>
                  <a:pt x="2729" y="1631"/>
                  <a:pt x="2699" y="1601"/>
                </a:cubicBezTo>
                <a:cubicBezTo>
                  <a:pt x="2669" y="1601"/>
                  <a:pt x="2669" y="1601"/>
                  <a:pt x="2669" y="1572"/>
                </a:cubicBezTo>
                <a:cubicBezTo>
                  <a:pt x="2669" y="1543"/>
                  <a:pt x="2669" y="1543"/>
                  <a:pt x="2669" y="1543"/>
                </a:cubicBezTo>
                <a:cubicBezTo>
                  <a:pt x="2640" y="1543"/>
                  <a:pt x="2640" y="1543"/>
                  <a:pt x="2640" y="1543"/>
                </a:cubicBezTo>
                <a:cubicBezTo>
                  <a:pt x="2640" y="1543"/>
                  <a:pt x="2610" y="1512"/>
                  <a:pt x="2610" y="1483"/>
                </a:cubicBezTo>
                <a:cubicBezTo>
                  <a:pt x="2581" y="1453"/>
                  <a:pt x="2581" y="1424"/>
                  <a:pt x="2610" y="1394"/>
                </a:cubicBezTo>
                <a:cubicBezTo>
                  <a:pt x="2610" y="1364"/>
                  <a:pt x="2640" y="1364"/>
                  <a:pt x="2640" y="1364"/>
                </a:cubicBezTo>
                <a:cubicBezTo>
                  <a:pt x="2640" y="1364"/>
                  <a:pt x="2640" y="1364"/>
                  <a:pt x="2640" y="1335"/>
                </a:cubicBezTo>
                <a:cubicBezTo>
                  <a:pt x="2610" y="1335"/>
                  <a:pt x="2610" y="1335"/>
                  <a:pt x="2610" y="1305"/>
                </a:cubicBezTo>
                <a:cubicBezTo>
                  <a:pt x="2610" y="1305"/>
                  <a:pt x="2610" y="1275"/>
                  <a:pt x="2640" y="1275"/>
                </a:cubicBezTo>
                <a:cubicBezTo>
                  <a:pt x="2669" y="1246"/>
                  <a:pt x="2699" y="1246"/>
                  <a:pt x="2699" y="1246"/>
                </a:cubicBezTo>
                <a:cubicBezTo>
                  <a:pt x="2699" y="1216"/>
                  <a:pt x="2699" y="1216"/>
                  <a:pt x="2699" y="1216"/>
                </a:cubicBezTo>
                <a:cubicBezTo>
                  <a:pt x="2699" y="1216"/>
                  <a:pt x="2699" y="1216"/>
                  <a:pt x="2699" y="1187"/>
                </a:cubicBezTo>
                <a:cubicBezTo>
                  <a:pt x="2669" y="1156"/>
                  <a:pt x="2669" y="1156"/>
                  <a:pt x="2699" y="1127"/>
                </a:cubicBezTo>
                <a:cubicBezTo>
                  <a:pt x="2699" y="1127"/>
                  <a:pt x="2699" y="1127"/>
                  <a:pt x="2699" y="1097"/>
                </a:cubicBezTo>
                <a:cubicBezTo>
                  <a:pt x="2669" y="1097"/>
                  <a:pt x="2669" y="1097"/>
                  <a:pt x="2669" y="1097"/>
                </a:cubicBezTo>
                <a:cubicBezTo>
                  <a:pt x="2669" y="1097"/>
                  <a:pt x="2669" y="1068"/>
                  <a:pt x="2640" y="1068"/>
                </a:cubicBezTo>
                <a:lnTo>
                  <a:pt x="2610" y="1038"/>
                </a:lnTo>
                <a:cubicBezTo>
                  <a:pt x="2581" y="1038"/>
                  <a:pt x="2581" y="1038"/>
                  <a:pt x="2581" y="1038"/>
                </a:cubicBezTo>
                <a:cubicBezTo>
                  <a:pt x="2581" y="1008"/>
                  <a:pt x="2581" y="1008"/>
                  <a:pt x="2581" y="1038"/>
                </a:cubicBezTo>
                <a:cubicBezTo>
                  <a:pt x="2550" y="1038"/>
                  <a:pt x="2550" y="1038"/>
                  <a:pt x="2550" y="1068"/>
                </a:cubicBezTo>
                <a:cubicBezTo>
                  <a:pt x="2550" y="1068"/>
                  <a:pt x="2550" y="1097"/>
                  <a:pt x="2521" y="1097"/>
                </a:cubicBezTo>
                <a:cubicBezTo>
                  <a:pt x="2521" y="1097"/>
                  <a:pt x="2521" y="1097"/>
                  <a:pt x="2492" y="1097"/>
                </a:cubicBezTo>
                <a:lnTo>
                  <a:pt x="2462" y="1097"/>
                </a:lnTo>
                <a:cubicBezTo>
                  <a:pt x="2462" y="1068"/>
                  <a:pt x="2462" y="1068"/>
                  <a:pt x="2462" y="1038"/>
                </a:cubicBezTo>
                <a:cubicBezTo>
                  <a:pt x="2432" y="1038"/>
                  <a:pt x="2402" y="1068"/>
                  <a:pt x="2402" y="1038"/>
                </a:cubicBezTo>
                <a:cubicBezTo>
                  <a:pt x="2402" y="1038"/>
                  <a:pt x="2402" y="1008"/>
                  <a:pt x="2402" y="979"/>
                </a:cubicBezTo>
                <a:cubicBezTo>
                  <a:pt x="2402" y="948"/>
                  <a:pt x="2402" y="919"/>
                  <a:pt x="2402" y="919"/>
                </a:cubicBezTo>
                <a:cubicBezTo>
                  <a:pt x="2402" y="919"/>
                  <a:pt x="2402" y="919"/>
                  <a:pt x="2402" y="890"/>
                </a:cubicBezTo>
                <a:cubicBezTo>
                  <a:pt x="2373" y="860"/>
                  <a:pt x="2373" y="860"/>
                  <a:pt x="2373" y="831"/>
                </a:cubicBezTo>
                <a:lnTo>
                  <a:pt x="2343" y="831"/>
                </a:lnTo>
                <a:cubicBezTo>
                  <a:pt x="2343" y="800"/>
                  <a:pt x="2343" y="800"/>
                  <a:pt x="2313" y="800"/>
                </a:cubicBezTo>
                <a:cubicBezTo>
                  <a:pt x="2313" y="771"/>
                  <a:pt x="2284" y="771"/>
                  <a:pt x="2225" y="712"/>
                </a:cubicBezTo>
                <a:cubicBezTo>
                  <a:pt x="2194" y="682"/>
                  <a:pt x="2165" y="652"/>
                  <a:pt x="2165" y="652"/>
                </a:cubicBezTo>
                <a:cubicBezTo>
                  <a:pt x="2136" y="623"/>
                  <a:pt x="2136" y="623"/>
                  <a:pt x="2136" y="623"/>
                </a:cubicBezTo>
                <a:lnTo>
                  <a:pt x="2106" y="593"/>
                </a:lnTo>
                <a:cubicBezTo>
                  <a:pt x="2106" y="593"/>
                  <a:pt x="2106" y="593"/>
                  <a:pt x="2076" y="593"/>
                </a:cubicBezTo>
                <a:lnTo>
                  <a:pt x="2076" y="563"/>
                </a:lnTo>
                <a:cubicBezTo>
                  <a:pt x="2046" y="534"/>
                  <a:pt x="2046" y="534"/>
                  <a:pt x="2046" y="504"/>
                </a:cubicBezTo>
                <a:cubicBezTo>
                  <a:pt x="2046" y="475"/>
                  <a:pt x="2046" y="475"/>
                  <a:pt x="2046" y="475"/>
                </a:cubicBezTo>
                <a:cubicBezTo>
                  <a:pt x="2046" y="444"/>
                  <a:pt x="2017" y="444"/>
                  <a:pt x="2017" y="415"/>
                </a:cubicBezTo>
                <a:cubicBezTo>
                  <a:pt x="2017" y="415"/>
                  <a:pt x="2017" y="386"/>
                  <a:pt x="2017" y="356"/>
                </a:cubicBezTo>
                <a:cubicBezTo>
                  <a:pt x="1988" y="326"/>
                  <a:pt x="1988" y="296"/>
                  <a:pt x="1988" y="296"/>
                </a:cubicBezTo>
                <a:cubicBezTo>
                  <a:pt x="1988" y="267"/>
                  <a:pt x="1988" y="267"/>
                  <a:pt x="1988" y="267"/>
                </a:cubicBezTo>
                <a:cubicBezTo>
                  <a:pt x="1988" y="238"/>
                  <a:pt x="1988" y="238"/>
                  <a:pt x="1988" y="238"/>
                </a:cubicBezTo>
                <a:cubicBezTo>
                  <a:pt x="1988" y="207"/>
                  <a:pt x="2017" y="207"/>
                  <a:pt x="2017" y="207"/>
                </a:cubicBezTo>
                <a:cubicBezTo>
                  <a:pt x="2017" y="178"/>
                  <a:pt x="2017" y="148"/>
                  <a:pt x="1988" y="148"/>
                </a:cubicBezTo>
                <a:cubicBezTo>
                  <a:pt x="1988" y="148"/>
                  <a:pt x="1898" y="59"/>
                  <a:pt x="1869" y="30"/>
                </a:cubicBezTo>
                <a:cubicBezTo>
                  <a:pt x="1869" y="0"/>
                  <a:pt x="1869" y="0"/>
                  <a:pt x="1839" y="0"/>
                </a:cubicBezTo>
                <a:lnTo>
                  <a:pt x="1809" y="30"/>
                </a:lnTo>
                <a:cubicBezTo>
                  <a:pt x="1780" y="30"/>
                  <a:pt x="1780" y="30"/>
                  <a:pt x="1750" y="30"/>
                </a:cubicBezTo>
                <a:cubicBezTo>
                  <a:pt x="1720" y="30"/>
                  <a:pt x="1690" y="30"/>
                  <a:pt x="1632" y="59"/>
                </a:cubicBezTo>
                <a:cubicBezTo>
                  <a:pt x="1572" y="59"/>
                  <a:pt x="1513" y="59"/>
                  <a:pt x="1483" y="59"/>
                </a:cubicBezTo>
                <a:cubicBezTo>
                  <a:pt x="1453" y="59"/>
                  <a:pt x="1424" y="59"/>
                  <a:pt x="1424" y="59"/>
                </a:cubicBezTo>
                <a:cubicBezTo>
                  <a:pt x="1394" y="59"/>
                  <a:pt x="1364" y="59"/>
                  <a:pt x="1305" y="59"/>
                </a:cubicBezTo>
                <a:cubicBezTo>
                  <a:pt x="1245" y="59"/>
                  <a:pt x="1157" y="89"/>
                  <a:pt x="1097" y="89"/>
                </a:cubicBezTo>
                <a:cubicBezTo>
                  <a:pt x="1008" y="89"/>
                  <a:pt x="29" y="89"/>
                  <a:pt x="29" y="89"/>
                </a:cubicBezTo>
                <a:lnTo>
                  <a:pt x="0" y="89"/>
                </a:lnTo>
                <a:lnTo>
                  <a:pt x="29" y="119"/>
                </a:lnTo>
                <a:lnTo>
                  <a:pt x="29" y="148"/>
                </a:lnTo>
                <a:cubicBezTo>
                  <a:pt x="59" y="148"/>
                  <a:pt x="59" y="148"/>
                  <a:pt x="59" y="148"/>
                </a:cubicBezTo>
                <a:lnTo>
                  <a:pt x="59" y="178"/>
                </a:lnTo>
                <a:cubicBezTo>
                  <a:pt x="59" y="178"/>
                  <a:pt x="59" y="178"/>
                  <a:pt x="59" y="207"/>
                </a:cubicBezTo>
                <a:cubicBezTo>
                  <a:pt x="89" y="207"/>
                  <a:pt x="89" y="238"/>
                  <a:pt x="89" y="238"/>
                </a:cubicBezTo>
                <a:cubicBezTo>
                  <a:pt x="89" y="267"/>
                  <a:pt x="89" y="267"/>
                  <a:pt x="119" y="267"/>
                </a:cubicBezTo>
                <a:cubicBezTo>
                  <a:pt x="119" y="267"/>
                  <a:pt x="148" y="267"/>
                  <a:pt x="148" y="296"/>
                </a:cubicBezTo>
                <a:cubicBezTo>
                  <a:pt x="148" y="296"/>
                  <a:pt x="148" y="296"/>
                  <a:pt x="148" y="326"/>
                </a:cubicBezTo>
                <a:lnTo>
                  <a:pt x="178" y="326"/>
                </a:lnTo>
                <a:cubicBezTo>
                  <a:pt x="178" y="356"/>
                  <a:pt x="178" y="356"/>
                  <a:pt x="178" y="386"/>
                </a:cubicBezTo>
                <a:cubicBezTo>
                  <a:pt x="178" y="415"/>
                  <a:pt x="178" y="415"/>
                  <a:pt x="178" y="415"/>
                </a:cubicBezTo>
                <a:cubicBezTo>
                  <a:pt x="178" y="415"/>
                  <a:pt x="208" y="415"/>
                  <a:pt x="208" y="444"/>
                </a:cubicBezTo>
                <a:lnTo>
                  <a:pt x="237" y="444"/>
                </a:lnTo>
                <a:cubicBezTo>
                  <a:pt x="296" y="475"/>
                  <a:pt x="296" y="475"/>
                  <a:pt x="296" y="475"/>
                </a:cubicBezTo>
                <a:lnTo>
                  <a:pt x="296" y="504"/>
                </a:lnTo>
                <a:cubicBezTo>
                  <a:pt x="296" y="504"/>
                  <a:pt x="296" y="504"/>
                  <a:pt x="296" y="534"/>
                </a:cubicBezTo>
                <a:cubicBezTo>
                  <a:pt x="296" y="534"/>
                  <a:pt x="296" y="534"/>
                  <a:pt x="296" y="504"/>
                </a:cubicBezTo>
                <a:cubicBezTo>
                  <a:pt x="296" y="504"/>
                  <a:pt x="327" y="504"/>
                  <a:pt x="356" y="504"/>
                </a:cubicBezTo>
                <a:cubicBezTo>
                  <a:pt x="356" y="475"/>
                  <a:pt x="356" y="475"/>
                  <a:pt x="385" y="475"/>
                </a:cubicBezTo>
                <a:lnTo>
                  <a:pt x="385" y="504"/>
                </a:lnTo>
                <a:cubicBezTo>
                  <a:pt x="415" y="504"/>
                  <a:pt x="415" y="504"/>
                  <a:pt x="415" y="504"/>
                </a:cubicBezTo>
                <a:cubicBezTo>
                  <a:pt x="415" y="534"/>
                  <a:pt x="415" y="534"/>
                  <a:pt x="415" y="534"/>
                </a:cubicBezTo>
                <a:cubicBezTo>
                  <a:pt x="415" y="563"/>
                  <a:pt x="415" y="563"/>
                  <a:pt x="415" y="563"/>
                </a:cubicBezTo>
                <a:cubicBezTo>
                  <a:pt x="415" y="563"/>
                  <a:pt x="445" y="563"/>
                  <a:pt x="445" y="593"/>
                </a:cubicBezTo>
                <a:cubicBezTo>
                  <a:pt x="415" y="623"/>
                  <a:pt x="415" y="623"/>
                  <a:pt x="385" y="623"/>
                </a:cubicBezTo>
                <a:cubicBezTo>
                  <a:pt x="385" y="623"/>
                  <a:pt x="385" y="623"/>
                  <a:pt x="385" y="652"/>
                </a:cubicBezTo>
                <a:cubicBezTo>
                  <a:pt x="356" y="682"/>
                  <a:pt x="356" y="682"/>
                  <a:pt x="327" y="712"/>
                </a:cubicBezTo>
                <a:cubicBezTo>
                  <a:pt x="327" y="742"/>
                  <a:pt x="327" y="742"/>
                  <a:pt x="327" y="742"/>
                </a:cubicBezTo>
                <a:cubicBezTo>
                  <a:pt x="327" y="742"/>
                  <a:pt x="327" y="771"/>
                  <a:pt x="356" y="771"/>
                </a:cubicBezTo>
                <a:cubicBezTo>
                  <a:pt x="356" y="771"/>
                  <a:pt x="356" y="771"/>
                  <a:pt x="385" y="771"/>
                </a:cubicBezTo>
                <a:cubicBezTo>
                  <a:pt x="385" y="771"/>
                  <a:pt x="385" y="771"/>
                  <a:pt x="385" y="800"/>
                </a:cubicBezTo>
                <a:cubicBezTo>
                  <a:pt x="385" y="800"/>
                  <a:pt x="415" y="800"/>
                  <a:pt x="415" y="831"/>
                </a:cubicBezTo>
                <a:cubicBezTo>
                  <a:pt x="415" y="860"/>
                  <a:pt x="415" y="860"/>
                  <a:pt x="415" y="890"/>
                </a:cubicBezTo>
                <a:cubicBezTo>
                  <a:pt x="445" y="890"/>
                  <a:pt x="445" y="890"/>
                  <a:pt x="445" y="890"/>
                </a:cubicBezTo>
                <a:lnTo>
                  <a:pt x="475" y="919"/>
                </a:lnTo>
                <a:cubicBezTo>
                  <a:pt x="475" y="919"/>
                  <a:pt x="475" y="919"/>
                  <a:pt x="504" y="948"/>
                </a:cubicBezTo>
                <a:cubicBezTo>
                  <a:pt x="504" y="979"/>
                  <a:pt x="504" y="979"/>
                  <a:pt x="504" y="979"/>
                </a:cubicBezTo>
                <a:cubicBezTo>
                  <a:pt x="504" y="979"/>
                  <a:pt x="504" y="979"/>
                  <a:pt x="533" y="979"/>
                </a:cubicBezTo>
                <a:cubicBezTo>
                  <a:pt x="564" y="979"/>
                  <a:pt x="564" y="979"/>
                  <a:pt x="564" y="1008"/>
                </a:cubicBezTo>
                <a:lnTo>
                  <a:pt x="564" y="1038"/>
                </a:lnTo>
                <a:cubicBezTo>
                  <a:pt x="593" y="2639"/>
                  <a:pt x="593" y="2639"/>
                  <a:pt x="593" y="2639"/>
                </a:cubicBezTo>
                <a:cubicBezTo>
                  <a:pt x="593" y="2668"/>
                  <a:pt x="593" y="2668"/>
                  <a:pt x="593" y="2668"/>
                </a:cubicBezTo>
                <a:cubicBezTo>
                  <a:pt x="2729" y="2579"/>
                  <a:pt x="2729" y="2579"/>
                  <a:pt x="2729" y="2579"/>
                </a:cubicBezTo>
                <a:cubicBezTo>
                  <a:pt x="2729" y="2579"/>
                  <a:pt x="2729" y="2579"/>
                  <a:pt x="2758" y="2579"/>
                </a:cubicBezTo>
                <a:cubicBezTo>
                  <a:pt x="2758" y="2579"/>
                  <a:pt x="2818" y="2609"/>
                  <a:pt x="2847" y="2639"/>
                </a:cubicBezTo>
                <a:cubicBezTo>
                  <a:pt x="2847" y="2639"/>
                  <a:pt x="2847" y="2639"/>
                  <a:pt x="2847" y="2668"/>
                </a:cubicBezTo>
                <a:cubicBezTo>
                  <a:pt x="2847" y="2668"/>
                  <a:pt x="2877" y="2698"/>
                  <a:pt x="2847" y="2728"/>
                </a:cubicBezTo>
                <a:cubicBezTo>
                  <a:pt x="2847" y="2757"/>
                  <a:pt x="2847" y="2757"/>
                  <a:pt x="2847" y="2757"/>
                </a:cubicBezTo>
                <a:cubicBezTo>
                  <a:pt x="2847" y="2787"/>
                  <a:pt x="2818" y="2787"/>
                  <a:pt x="2818" y="2816"/>
                </a:cubicBezTo>
                <a:cubicBezTo>
                  <a:pt x="2788" y="2816"/>
                  <a:pt x="2788" y="2847"/>
                  <a:pt x="2758" y="2847"/>
                </a:cubicBezTo>
                <a:cubicBezTo>
                  <a:pt x="2729" y="2847"/>
                  <a:pt x="2729" y="2847"/>
                  <a:pt x="2729" y="2847"/>
                </a:cubicBezTo>
                <a:cubicBezTo>
                  <a:pt x="2758" y="2876"/>
                  <a:pt x="2758" y="2876"/>
                  <a:pt x="2758" y="2905"/>
                </a:cubicBezTo>
                <a:cubicBezTo>
                  <a:pt x="2995" y="2905"/>
                  <a:pt x="2995" y="2905"/>
                  <a:pt x="2995" y="2905"/>
                </a:cubicBezTo>
                <a:cubicBezTo>
                  <a:pt x="3025" y="2905"/>
                  <a:pt x="3025" y="2905"/>
                  <a:pt x="3025" y="2876"/>
                </a:cubicBezTo>
                <a:cubicBezTo>
                  <a:pt x="3025" y="2876"/>
                  <a:pt x="3025" y="2876"/>
                  <a:pt x="3025" y="2847"/>
                </a:cubicBezTo>
                <a:cubicBezTo>
                  <a:pt x="3025" y="2847"/>
                  <a:pt x="3025" y="2847"/>
                  <a:pt x="3055" y="2847"/>
                </a:cubicBezTo>
                <a:cubicBezTo>
                  <a:pt x="3055" y="2847"/>
                  <a:pt x="3055" y="2847"/>
                  <a:pt x="3055" y="2816"/>
                </a:cubicBezTo>
                <a:cubicBezTo>
                  <a:pt x="3085" y="2816"/>
                  <a:pt x="3085" y="2816"/>
                  <a:pt x="3085" y="2787"/>
                </a:cubicBezTo>
                <a:cubicBezTo>
                  <a:pt x="3055" y="2787"/>
                  <a:pt x="3055" y="2787"/>
                  <a:pt x="3055" y="2787"/>
                </a:cubicBezTo>
                <a:lnTo>
                  <a:pt x="3025" y="2787"/>
                </a:lnTo>
                <a:cubicBezTo>
                  <a:pt x="3025" y="2787"/>
                  <a:pt x="3025" y="2787"/>
                  <a:pt x="3025" y="2757"/>
                </a:cubicBezTo>
                <a:lnTo>
                  <a:pt x="3055" y="2728"/>
                </a:lnTo>
                <a:cubicBezTo>
                  <a:pt x="3085" y="2728"/>
                  <a:pt x="3085" y="2728"/>
                  <a:pt x="3085" y="2728"/>
                </a:cubicBezTo>
                <a:cubicBezTo>
                  <a:pt x="3085" y="2698"/>
                  <a:pt x="3085" y="2698"/>
                  <a:pt x="3085" y="2698"/>
                </a:cubicBezTo>
                <a:cubicBezTo>
                  <a:pt x="3085" y="2668"/>
                  <a:pt x="3085" y="2668"/>
                  <a:pt x="3085" y="2668"/>
                </a:cubicBezTo>
                <a:cubicBezTo>
                  <a:pt x="3085" y="2639"/>
                  <a:pt x="3085" y="2639"/>
                  <a:pt x="3085" y="2639"/>
                </a:cubicBezTo>
                <a:cubicBezTo>
                  <a:pt x="3085" y="2609"/>
                  <a:pt x="3085" y="2609"/>
                  <a:pt x="3085" y="2609"/>
                </a:cubicBezTo>
                <a:cubicBezTo>
                  <a:pt x="3085" y="2609"/>
                  <a:pt x="3085" y="2609"/>
                  <a:pt x="3085" y="2579"/>
                </a:cubicBezTo>
                <a:cubicBezTo>
                  <a:pt x="3085" y="2579"/>
                  <a:pt x="3085" y="2579"/>
                  <a:pt x="3114" y="255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74" name="Freeform 14"/>
          <p:cNvSpPr>
            <a:spLocks noChangeArrowheads="1"/>
          </p:cNvSpPr>
          <p:nvPr/>
        </p:nvSpPr>
        <p:spPr bwMode="auto">
          <a:xfrm>
            <a:off x="5256481" y="1873801"/>
            <a:ext cx="1028160" cy="682560"/>
          </a:xfrm>
          <a:custGeom>
            <a:avLst/>
            <a:gdLst>
              <a:gd name="T0" fmla="*/ 270288824 w 3441"/>
              <a:gd name="T1" fmla="*/ 212150550 h 2286"/>
              <a:gd name="T2" fmla="*/ 276799470 w 3441"/>
              <a:gd name="T3" fmla="*/ 215401071 h 2286"/>
              <a:gd name="T4" fmla="*/ 280054629 w 3441"/>
              <a:gd name="T5" fmla="*/ 218543296 h 2286"/>
              <a:gd name="T6" fmla="*/ 283201084 w 3441"/>
              <a:gd name="T7" fmla="*/ 221902113 h 2286"/>
              <a:gd name="T8" fmla="*/ 283201084 w 3441"/>
              <a:gd name="T9" fmla="*/ 221902113 h 2286"/>
              <a:gd name="T10" fmla="*/ 283201084 w 3441"/>
              <a:gd name="T11" fmla="*/ 221902113 h 2286"/>
              <a:gd name="T12" fmla="*/ 286456242 w 3441"/>
              <a:gd name="T13" fmla="*/ 221902113 h 2286"/>
              <a:gd name="T14" fmla="*/ 289711401 w 3441"/>
              <a:gd name="T15" fmla="*/ 225044338 h 2286"/>
              <a:gd name="T16" fmla="*/ 292858186 w 3441"/>
              <a:gd name="T17" fmla="*/ 228186563 h 2286"/>
              <a:gd name="T18" fmla="*/ 296113344 w 3441"/>
              <a:gd name="T19" fmla="*/ 228186563 h 2286"/>
              <a:gd name="T20" fmla="*/ 299260129 w 3441"/>
              <a:gd name="T21" fmla="*/ 228186563 h 2286"/>
              <a:gd name="T22" fmla="*/ 299260129 w 3441"/>
              <a:gd name="T23" fmla="*/ 228186563 h 2286"/>
              <a:gd name="T24" fmla="*/ 299260129 w 3441"/>
              <a:gd name="T25" fmla="*/ 228186563 h 2286"/>
              <a:gd name="T26" fmla="*/ 331377889 w 3441"/>
              <a:gd name="T27" fmla="*/ 221902113 h 2286"/>
              <a:gd name="T28" fmla="*/ 334633047 w 3441"/>
              <a:gd name="T29" fmla="*/ 225044338 h 2286"/>
              <a:gd name="T30" fmla="*/ 337779832 w 3441"/>
              <a:gd name="T31" fmla="*/ 228186563 h 2286"/>
              <a:gd name="T32" fmla="*/ 337779832 w 3441"/>
              <a:gd name="T33" fmla="*/ 228186563 h 2286"/>
              <a:gd name="T34" fmla="*/ 347436934 w 3441"/>
              <a:gd name="T35" fmla="*/ 231437083 h 2286"/>
              <a:gd name="T36" fmla="*/ 350692092 w 3441"/>
              <a:gd name="T37" fmla="*/ 231437083 h 2286"/>
              <a:gd name="T38" fmla="*/ 360349194 w 3441"/>
              <a:gd name="T39" fmla="*/ 241080350 h 2286"/>
              <a:gd name="T40" fmla="*/ 366859511 w 3441"/>
              <a:gd name="T41" fmla="*/ 247581392 h 2286"/>
              <a:gd name="T42" fmla="*/ 366859511 w 3441"/>
              <a:gd name="T43" fmla="*/ 244330871 h 2286"/>
              <a:gd name="T44" fmla="*/ 370006295 w 3441"/>
              <a:gd name="T45" fmla="*/ 244330871 h 2286"/>
              <a:gd name="T46" fmla="*/ 366859511 w 3441"/>
              <a:gd name="T47" fmla="*/ 237938125 h 2286"/>
              <a:gd name="T48" fmla="*/ 366859511 w 3441"/>
              <a:gd name="T49" fmla="*/ 237938125 h 2286"/>
              <a:gd name="T50" fmla="*/ 363495649 w 3441"/>
              <a:gd name="T51" fmla="*/ 237938125 h 2286"/>
              <a:gd name="T52" fmla="*/ 363495649 w 3441"/>
              <a:gd name="T53" fmla="*/ 231437083 h 2286"/>
              <a:gd name="T54" fmla="*/ 363495649 w 3441"/>
              <a:gd name="T55" fmla="*/ 221902113 h 2286"/>
              <a:gd name="T56" fmla="*/ 366859511 w 3441"/>
              <a:gd name="T57" fmla="*/ 221902113 h 2286"/>
              <a:gd name="T58" fmla="*/ 366859511 w 3441"/>
              <a:gd name="T59" fmla="*/ 215401071 h 2286"/>
              <a:gd name="T60" fmla="*/ 370006295 w 3441"/>
              <a:gd name="T61" fmla="*/ 209008654 h 2286"/>
              <a:gd name="T62" fmla="*/ 373261454 w 3441"/>
              <a:gd name="T63" fmla="*/ 209008654 h 2286"/>
              <a:gd name="T64" fmla="*/ 370006295 w 3441"/>
              <a:gd name="T65" fmla="*/ 202507613 h 2286"/>
              <a:gd name="T66" fmla="*/ 366859511 w 3441"/>
              <a:gd name="T67" fmla="*/ 202507613 h 2286"/>
              <a:gd name="T68" fmla="*/ 366859511 w 3441"/>
              <a:gd name="T69" fmla="*/ 199365388 h 2286"/>
              <a:gd name="T70" fmla="*/ 366859511 w 3441"/>
              <a:gd name="T71" fmla="*/ 196114867 h 2286"/>
              <a:gd name="T72" fmla="*/ 366859511 w 3441"/>
              <a:gd name="T73" fmla="*/ 192864346 h 2286"/>
              <a:gd name="T74" fmla="*/ 366859511 w 3441"/>
              <a:gd name="T75" fmla="*/ 189722121 h 2286"/>
              <a:gd name="T76" fmla="*/ 363495649 w 3441"/>
              <a:gd name="T77" fmla="*/ 179970558 h 2286"/>
              <a:gd name="T78" fmla="*/ 366859511 w 3441"/>
              <a:gd name="T79" fmla="*/ 179970558 h 2286"/>
              <a:gd name="T80" fmla="*/ 373261454 w 3441"/>
              <a:gd name="T81" fmla="*/ 176828333 h 2286"/>
              <a:gd name="T82" fmla="*/ 370006295 w 3441"/>
              <a:gd name="T83" fmla="*/ 54717046 h 2286"/>
              <a:gd name="T84" fmla="*/ 366859511 w 3441"/>
              <a:gd name="T85" fmla="*/ 51466525 h 2286"/>
              <a:gd name="T86" fmla="*/ 363495649 w 3441"/>
              <a:gd name="T87" fmla="*/ 48216004 h 2286"/>
              <a:gd name="T88" fmla="*/ 360349194 w 3441"/>
              <a:gd name="T89" fmla="*/ 51466525 h 2286"/>
              <a:gd name="T90" fmla="*/ 353947251 w 3441"/>
              <a:gd name="T91" fmla="*/ 45073779 h 2286"/>
              <a:gd name="T92" fmla="*/ 350692092 w 3441"/>
              <a:gd name="T93" fmla="*/ 38572738 h 2286"/>
              <a:gd name="T94" fmla="*/ 353947251 w 3441"/>
              <a:gd name="T95" fmla="*/ 29038096 h 2286"/>
              <a:gd name="T96" fmla="*/ 363495649 w 3441"/>
              <a:gd name="T97" fmla="*/ 22537054 h 2286"/>
              <a:gd name="T98" fmla="*/ 366859511 w 3441"/>
              <a:gd name="T99" fmla="*/ 19394829 h 2286"/>
              <a:gd name="T100" fmla="*/ 366859511 w 3441"/>
              <a:gd name="T101" fmla="*/ 16144308 h 2286"/>
              <a:gd name="T102" fmla="*/ 19314203 w 3441"/>
              <a:gd name="T103" fmla="*/ 0 h 2286"/>
              <a:gd name="T104" fmla="*/ 0 w 3441"/>
              <a:gd name="T105" fmla="*/ 196114867 h 2286"/>
              <a:gd name="T106" fmla="*/ 270288824 w 3441"/>
              <a:gd name="T107" fmla="*/ 212150550 h 22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441" h="2286">
                <a:moveTo>
                  <a:pt x="2491" y="1958"/>
                </a:moveTo>
                <a:lnTo>
                  <a:pt x="2491" y="1958"/>
                </a:lnTo>
                <a:cubicBezTo>
                  <a:pt x="2521" y="1958"/>
                  <a:pt x="2521" y="1958"/>
                  <a:pt x="2521" y="1988"/>
                </a:cubicBezTo>
                <a:cubicBezTo>
                  <a:pt x="2521" y="1988"/>
                  <a:pt x="2521" y="1988"/>
                  <a:pt x="2551" y="1988"/>
                </a:cubicBezTo>
                <a:cubicBezTo>
                  <a:pt x="2551" y="2017"/>
                  <a:pt x="2581" y="2017"/>
                  <a:pt x="2581" y="2017"/>
                </a:cubicBezTo>
                <a:cubicBezTo>
                  <a:pt x="2610" y="2017"/>
                  <a:pt x="2610" y="2017"/>
                  <a:pt x="2610" y="2048"/>
                </a:cubicBezTo>
                <a:cubicBezTo>
                  <a:pt x="2640" y="2048"/>
                  <a:pt x="2640" y="2048"/>
                  <a:pt x="2640" y="2048"/>
                </a:cubicBezTo>
                <a:lnTo>
                  <a:pt x="2670" y="2077"/>
                </a:lnTo>
                <a:cubicBezTo>
                  <a:pt x="2699" y="2077"/>
                  <a:pt x="2699" y="2106"/>
                  <a:pt x="2699" y="2106"/>
                </a:cubicBezTo>
                <a:cubicBezTo>
                  <a:pt x="2729" y="2106"/>
                  <a:pt x="2729" y="2106"/>
                  <a:pt x="2729" y="2106"/>
                </a:cubicBezTo>
                <a:lnTo>
                  <a:pt x="2758" y="2106"/>
                </a:lnTo>
                <a:cubicBezTo>
                  <a:pt x="2758" y="2077"/>
                  <a:pt x="2758" y="2077"/>
                  <a:pt x="2789" y="2077"/>
                </a:cubicBezTo>
                <a:cubicBezTo>
                  <a:pt x="2789" y="2048"/>
                  <a:pt x="3054" y="2048"/>
                  <a:pt x="3054" y="2048"/>
                </a:cubicBezTo>
                <a:lnTo>
                  <a:pt x="3084" y="2048"/>
                </a:lnTo>
                <a:lnTo>
                  <a:pt x="3084" y="2077"/>
                </a:lnTo>
                <a:cubicBezTo>
                  <a:pt x="3084" y="2077"/>
                  <a:pt x="3113" y="2077"/>
                  <a:pt x="3113" y="2106"/>
                </a:cubicBezTo>
                <a:cubicBezTo>
                  <a:pt x="3143" y="2106"/>
                  <a:pt x="3143" y="2106"/>
                  <a:pt x="3143" y="2106"/>
                </a:cubicBezTo>
                <a:cubicBezTo>
                  <a:pt x="3173" y="2106"/>
                  <a:pt x="3173" y="2106"/>
                  <a:pt x="3202" y="2136"/>
                </a:cubicBezTo>
                <a:lnTo>
                  <a:pt x="3232" y="2136"/>
                </a:lnTo>
                <a:cubicBezTo>
                  <a:pt x="3262" y="2136"/>
                  <a:pt x="3262" y="2166"/>
                  <a:pt x="3292" y="2196"/>
                </a:cubicBezTo>
                <a:cubicBezTo>
                  <a:pt x="3321" y="2196"/>
                  <a:pt x="3321" y="2196"/>
                  <a:pt x="3321" y="2225"/>
                </a:cubicBezTo>
                <a:cubicBezTo>
                  <a:pt x="3350" y="2225"/>
                  <a:pt x="3350" y="2255"/>
                  <a:pt x="3381" y="2255"/>
                </a:cubicBezTo>
                <a:cubicBezTo>
                  <a:pt x="3381" y="2285"/>
                  <a:pt x="3381" y="2285"/>
                  <a:pt x="3381" y="2285"/>
                </a:cubicBezTo>
                <a:cubicBezTo>
                  <a:pt x="3381" y="2285"/>
                  <a:pt x="3381" y="2285"/>
                  <a:pt x="3381" y="2255"/>
                </a:cubicBezTo>
                <a:cubicBezTo>
                  <a:pt x="3381" y="2255"/>
                  <a:pt x="3381" y="2255"/>
                  <a:pt x="3410" y="2255"/>
                </a:cubicBezTo>
                <a:cubicBezTo>
                  <a:pt x="3410" y="2225"/>
                  <a:pt x="3410" y="2225"/>
                  <a:pt x="3381" y="2225"/>
                </a:cubicBezTo>
                <a:cubicBezTo>
                  <a:pt x="3381" y="2225"/>
                  <a:pt x="3381" y="2225"/>
                  <a:pt x="3381" y="2196"/>
                </a:cubicBezTo>
                <a:cubicBezTo>
                  <a:pt x="3350" y="2196"/>
                  <a:pt x="3350" y="2196"/>
                  <a:pt x="3350" y="2196"/>
                </a:cubicBezTo>
                <a:cubicBezTo>
                  <a:pt x="3350" y="2166"/>
                  <a:pt x="3350" y="2166"/>
                  <a:pt x="3350" y="2136"/>
                </a:cubicBezTo>
                <a:cubicBezTo>
                  <a:pt x="3350" y="2106"/>
                  <a:pt x="3350" y="2106"/>
                  <a:pt x="3350" y="2077"/>
                </a:cubicBezTo>
                <a:cubicBezTo>
                  <a:pt x="3350" y="2077"/>
                  <a:pt x="3350" y="2077"/>
                  <a:pt x="3350" y="2048"/>
                </a:cubicBezTo>
                <a:cubicBezTo>
                  <a:pt x="3381" y="2048"/>
                  <a:pt x="3381" y="2048"/>
                  <a:pt x="3381" y="2048"/>
                </a:cubicBezTo>
                <a:cubicBezTo>
                  <a:pt x="3381" y="2017"/>
                  <a:pt x="3381" y="2017"/>
                  <a:pt x="3381" y="1988"/>
                </a:cubicBezTo>
                <a:cubicBezTo>
                  <a:pt x="3381" y="1988"/>
                  <a:pt x="3381" y="1929"/>
                  <a:pt x="3410" y="1929"/>
                </a:cubicBezTo>
                <a:cubicBezTo>
                  <a:pt x="3440" y="1929"/>
                  <a:pt x="3440" y="1929"/>
                  <a:pt x="3440" y="1929"/>
                </a:cubicBezTo>
                <a:cubicBezTo>
                  <a:pt x="3440" y="1929"/>
                  <a:pt x="3440" y="1929"/>
                  <a:pt x="3440" y="1899"/>
                </a:cubicBezTo>
                <a:cubicBezTo>
                  <a:pt x="3410" y="1899"/>
                  <a:pt x="3410" y="1869"/>
                  <a:pt x="3410" y="1869"/>
                </a:cubicBezTo>
                <a:lnTo>
                  <a:pt x="3381" y="1869"/>
                </a:lnTo>
                <a:lnTo>
                  <a:pt x="3381" y="1840"/>
                </a:lnTo>
                <a:cubicBezTo>
                  <a:pt x="3381" y="1810"/>
                  <a:pt x="3381" y="1810"/>
                  <a:pt x="3381" y="1810"/>
                </a:cubicBezTo>
                <a:cubicBezTo>
                  <a:pt x="3381" y="1810"/>
                  <a:pt x="3381" y="1810"/>
                  <a:pt x="3381" y="1780"/>
                </a:cubicBezTo>
                <a:cubicBezTo>
                  <a:pt x="3381" y="1751"/>
                  <a:pt x="3381" y="1751"/>
                  <a:pt x="3381" y="1751"/>
                </a:cubicBezTo>
                <a:cubicBezTo>
                  <a:pt x="3321" y="1692"/>
                  <a:pt x="3350" y="1661"/>
                  <a:pt x="3350" y="1661"/>
                </a:cubicBezTo>
                <a:cubicBezTo>
                  <a:pt x="3350" y="1661"/>
                  <a:pt x="3350" y="1661"/>
                  <a:pt x="3381" y="1661"/>
                </a:cubicBezTo>
                <a:cubicBezTo>
                  <a:pt x="3410" y="1661"/>
                  <a:pt x="3410" y="1661"/>
                  <a:pt x="3410" y="1661"/>
                </a:cubicBezTo>
                <a:cubicBezTo>
                  <a:pt x="3410" y="1661"/>
                  <a:pt x="3440" y="1661"/>
                  <a:pt x="3440" y="1632"/>
                </a:cubicBezTo>
                <a:cubicBezTo>
                  <a:pt x="3410" y="535"/>
                  <a:pt x="3410" y="535"/>
                  <a:pt x="3410" y="535"/>
                </a:cubicBezTo>
                <a:cubicBezTo>
                  <a:pt x="3410" y="535"/>
                  <a:pt x="3410" y="535"/>
                  <a:pt x="3410" y="505"/>
                </a:cubicBezTo>
                <a:cubicBezTo>
                  <a:pt x="3410" y="505"/>
                  <a:pt x="3410" y="505"/>
                  <a:pt x="3381" y="505"/>
                </a:cubicBezTo>
                <a:cubicBezTo>
                  <a:pt x="3381" y="475"/>
                  <a:pt x="3381" y="475"/>
                  <a:pt x="3381" y="475"/>
                </a:cubicBezTo>
                <a:cubicBezTo>
                  <a:pt x="3381" y="475"/>
                  <a:pt x="3381" y="475"/>
                  <a:pt x="3350" y="445"/>
                </a:cubicBezTo>
                <a:lnTo>
                  <a:pt x="3350" y="475"/>
                </a:lnTo>
                <a:cubicBezTo>
                  <a:pt x="3350" y="475"/>
                  <a:pt x="3350" y="475"/>
                  <a:pt x="3321" y="475"/>
                </a:cubicBezTo>
                <a:cubicBezTo>
                  <a:pt x="3321" y="475"/>
                  <a:pt x="3321" y="475"/>
                  <a:pt x="3321" y="445"/>
                </a:cubicBezTo>
                <a:cubicBezTo>
                  <a:pt x="3292" y="416"/>
                  <a:pt x="3292" y="416"/>
                  <a:pt x="3262" y="416"/>
                </a:cubicBezTo>
                <a:cubicBezTo>
                  <a:pt x="3262" y="416"/>
                  <a:pt x="3232" y="387"/>
                  <a:pt x="3232" y="356"/>
                </a:cubicBezTo>
                <a:cubicBezTo>
                  <a:pt x="3232" y="327"/>
                  <a:pt x="3232" y="327"/>
                  <a:pt x="3262" y="297"/>
                </a:cubicBezTo>
                <a:lnTo>
                  <a:pt x="3262" y="268"/>
                </a:lnTo>
                <a:cubicBezTo>
                  <a:pt x="3292" y="238"/>
                  <a:pt x="3292" y="238"/>
                  <a:pt x="3321" y="208"/>
                </a:cubicBezTo>
                <a:cubicBezTo>
                  <a:pt x="3350" y="208"/>
                  <a:pt x="3350" y="208"/>
                  <a:pt x="3350" y="208"/>
                </a:cubicBezTo>
                <a:cubicBezTo>
                  <a:pt x="3381" y="208"/>
                  <a:pt x="3381" y="179"/>
                  <a:pt x="3381" y="179"/>
                </a:cubicBezTo>
                <a:cubicBezTo>
                  <a:pt x="3381" y="149"/>
                  <a:pt x="3381" y="149"/>
                  <a:pt x="3381" y="149"/>
                </a:cubicBezTo>
                <a:lnTo>
                  <a:pt x="3350" y="149"/>
                </a:lnTo>
                <a:cubicBezTo>
                  <a:pt x="178" y="0"/>
                  <a:pt x="178" y="0"/>
                  <a:pt x="178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0" y="1810"/>
                  <a:pt x="0" y="1810"/>
                  <a:pt x="0" y="1810"/>
                </a:cubicBezTo>
                <a:cubicBezTo>
                  <a:pt x="0" y="1810"/>
                  <a:pt x="0" y="1840"/>
                  <a:pt x="29" y="1840"/>
                </a:cubicBezTo>
                <a:lnTo>
                  <a:pt x="2491" y="1958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75" name="Freeform 15"/>
          <p:cNvSpPr>
            <a:spLocks noChangeArrowheads="1"/>
          </p:cNvSpPr>
          <p:nvPr/>
        </p:nvSpPr>
        <p:spPr bwMode="auto">
          <a:xfrm>
            <a:off x="9219361" y="2759401"/>
            <a:ext cx="151200" cy="249120"/>
          </a:xfrm>
          <a:custGeom>
            <a:avLst/>
            <a:gdLst>
              <a:gd name="T0" fmla="*/ 2147483647 w 505"/>
              <a:gd name="T1" fmla="*/ 0 h 832"/>
              <a:gd name="T2" fmla="*/ 2147483647 w 505"/>
              <a:gd name="T3" fmla="*/ 0 h 832"/>
              <a:gd name="T4" fmla="*/ 2147483647 w 505"/>
              <a:gd name="T5" fmla="*/ 0 h 832"/>
              <a:gd name="T6" fmla="*/ 1078819589 w 505"/>
              <a:gd name="T7" fmla="*/ 1115006843 h 832"/>
              <a:gd name="T8" fmla="*/ 0 w 505"/>
              <a:gd name="T9" fmla="*/ 1115006843 h 832"/>
              <a:gd name="T10" fmla="*/ 0 w 505"/>
              <a:gd name="T11" fmla="*/ 2147483647 h 832"/>
              <a:gd name="T12" fmla="*/ 0 w 505"/>
              <a:gd name="T13" fmla="*/ 2147483647 h 832"/>
              <a:gd name="T14" fmla="*/ 0 w 505"/>
              <a:gd name="T15" fmla="*/ 2147483647 h 832"/>
              <a:gd name="T16" fmla="*/ 2147483647 w 505"/>
              <a:gd name="T17" fmla="*/ 2147483647 h 832"/>
              <a:gd name="T18" fmla="*/ 2147483647 w 505"/>
              <a:gd name="T19" fmla="*/ 2147483647 h 832"/>
              <a:gd name="T20" fmla="*/ 2147483647 w 505"/>
              <a:gd name="T21" fmla="*/ 2147483647 h 832"/>
              <a:gd name="T22" fmla="*/ 2147483647 w 505"/>
              <a:gd name="T23" fmla="*/ 2147483647 h 832"/>
              <a:gd name="T24" fmla="*/ 2147483647 w 505"/>
              <a:gd name="T25" fmla="*/ 2147483647 h 832"/>
              <a:gd name="T26" fmla="*/ 2147483647 w 505"/>
              <a:gd name="T27" fmla="*/ 2147483647 h 832"/>
              <a:gd name="T28" fmla="*/ 2147483647 w 505"/>
              <a:gd name="T29" fmla="*/ 2147483647 h 832"/>
              <a:gd name="T30" fmla="*/ 2147483647 w 505"/>
              <a:gd name="T31" fmla="*/ 2147483647 h 832"/>
              <a:gd name="T32" fmla="*/ 2147483647 w 505"/>
              <a:gd name="T33" fmla="*/ 2147483647 h 832"/>
              <a:gd name="T34" fmla="*/ 2147483647 w 505"/>
              <a:gd name="T35" fmla="*/ 2147483647 h 832"/>
              <a:gd name="T36" fmla="*/ 2147483647 w 505"/>
              <a:gd name="T37" fmla="*/ 2147483647 h 832"/>
              <a:gd name="T38" fmla="*/ 2147483647 w 505"/>
              <a:gd name="T39" fmla="*/ 2147483647 h 832"/>
              <a:gd name="T40" fmla="*/ 2147483647 w 505"/>
              <a:gd name="T41" fmla="*/ 2147483647 h 832"/>
              <a:gd name="T42" fmla="*/ 2147483647 w 505"/>
              <a:gd name="T43" fmla="*/ 2147483647 h 832"/>
              <a:gd name="T44" fmla="*/ 2147483647 w 505"/>
              <a:gd name="T45" fmla="*/ 2147483647 h 832"/>
              <a:gd name="T46" fmla="*/ 2147483647 w 505"/>
              <a:gd name="T47" fmla="*/ 2147483647 h 832"/>
              <a:gd name="T48" fmla="*/ 2147483647 w 505"/>
              <a:gd name="T49" fmla="*/ 2147483647 h 832"/>
              <a:gd name="T50" fmla="*/ 2147483647 w 505"/>
              <a:gd name="T51" fmla="*/ 2147483647 h 832"/>
              <a:gd name="T52" fmla="*/ 2147483647 w 505"/>
              <a:gd name="T53" fmla="*/ 2147483647 h 832"/>
              <a:gd name="T54" fmla="*/ 2147483647 w 505"/>
              <a:gd name="T55" fmla="*/ 2147483647 h 832"/>
              <a:gd name="T56" fmla="*/ 2147483647 w 505"/>
              <a:gd name="T57" fmla="*/ 2147483647 h 832"/>
              <a:gd name="T58" fmla="*/ 2147483647 w 505"/>
              <a:gd name="T59" fmla="*/ 2147483647 h 832"/>
              <a:gd name="T60" fmla="*/ 2147483647 w 505"/>
              <a:gd name="T61" fmla="*/ 2147483647 h 832"/>
              <a:gd name="T62" fmla="*/ 2147483647 w 505"/>
              <a:gd name="T63" fmla="*/ 2147483647 h 832"/>
              <a:gd name="T64" fmla="*/ 2147483647 w 505"/>
              <a:gd name="T65" fmla="*/ 1115006843 h 832"/>
              <a:gd name="T66" fmla="*/ 2147483647 w 505"/>
              <a:gd name="T67" fmla="*/ 1115006843 h 832"/>
              <a:gd name="T68" fmla="*/ 2147483647 w 505"/>
              <a:gd name="T69" fmla="*/ 1115006843 h 832"/>
              <a:gd name="T70" fmla="*/ 2147483647 w 505"/>
              <a:gd name="T71" fmla="*/ 0 h 832"/>
              <a:gd name="T72" fmla="*/ 2147483647 w 505"/>
              <a:gd name="T73" fmla="*/ 0 h 83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5" h="832">
                <a:moveTo>
                  <a:pt x="119" y="0"/>
                </a:moveTo>
                <a:lnTo>
                  <a:pt x="119" y="0"/>
                </a:lnTo>
                <a:lnTo>
                  <a:pt x="89" y="0"/>
                </a:lnTo>
                <a:lnTo>
                  <a:pt x="30" y="31"/>
                </a:lnTo>
                <a:cubicBezTo>
                  <a:pt x="30" y="31"/>
                  <a:pt x="30" y="31"/>
                  <a:pt x="0" y="31"/>
                </a:cubicBezTo>
                <a:cubicBezTo>
                  <a:pt x="0" y="31"/>
                  <a:pt x="0" y="60"/>
                  <a:pt x="0" y="90"/>
                </a:cubicBezTo>
                <a:lnTo>
                  <a:pt x="0" y="119"/>
                </a:lnTo>
                <a:cubicBezTo>
                  <a:pt x="0" y="119"/>
                  <a:pt x="89" y="445"/>
                  <a:pt x="119" y="564"/>
                </a:cubicBezTo>
                <a:cubicBezTo>
                  <a:pt x="148" y="683"/>
                  <a:pt x="178" y="831"/>
                  <a:pt x="178" y="831"/>
                </a:cubicBezTo>
                <a:cubicBezTo>
                  <a:pt x="475" y="801"/>
                  <a:pt x="475" y="801"/>
                  <a:pt x="475" y="801"/>
                </a:cubicBezTo>
                <a:cubicBezTo>
                  <a:pt x="475" y="772"/>
                  <a:pt x="504" y="772"/>
                  <a:pt x="504" y="772"/>
                </a:cubicBezTo>
                <a:cubicBezTo>
                  <a:pt x="445" y="624"/>
                  <a:pt x="445" y="624"/>
                  <a:pt x="445" y="624"/>
                </a:cubicBezTo>
                <a:cubicBezTo>
                  <a:pt x="445" y="624"/>
                  <a:pt x="445" y="624"/>
                  <a:pt x="415" y="624"/>
                </a:cubicBezTo>
                <a:cubicBezTo>
                  <a:pt x="386" y="594"/>
                  <a:pt x="386" y="594"/>
                  <a:pt x="386" y="594"/>
                </a:cubicBezTo>
                <a:cubicBezTo>
                  <a:pt x="267" y="475"/>
                  <a:pt x="267" y="475"/>
                  <a:pt x="267" y="475"/>
                </a:cubicBezTo>
                <a:cubicBezTo>
                  <a:pt x="267" y="445"/>
                  <a:pt x="238" y="445"/>
                  <a:pt x="238" y="445"/>
                </a:cubicBezTo>
                <a:cubicBezTo>
                  <a:pt x="238" y="387"/>
                  <a:pt x="238" y="387"/>
                  <a:pt x="238" y="387"/>
                </a:cubicBezTo>
                <a:cubicBezTo>
                  <a:pt x="238" y="356"/>
                  <a:pt x="238" y="356"/>
                  <a:pt x="208" y="356"/>
                </a:cubicBezTo>
                <a:cubicBezTo>
                  <a:pt x="148" y="268"/>
                  <a:pt x="148" y="268"/>
                  <a:pt x="148" y="268"/>
                </a:cubicBezTo>
                <a:cubicBezTo>
                  <a:pt x="119" y="268"/>
                  <a:pt x="119" y="238"/>
                  <a:pt x="119" y="238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19" y="179"/>
                  <a:pt x="119" y="179"/>
                  <a:pt x="89" y="149"/>
                </a:cubicBezTo>
                <a:cubicBezTo>
                  <a:pt x="89" y="149"/>
                  <a:pt x="89" y="149"/>
                  <a:pt x="89" y="119"/>
                </a:cubicBezTo>
                <a:cubicBezTo>
                  <a:pt x="89" y="90"/>
                  <a:pt x="89" y="90"/>
                  <a:pt x="89" y="90"/>
                </a:cubicBezTo>
                <a:lnTo>
                  <a:pt x="89" y="60"/>
                </a:lnTo>
                <a:cubicBezTo>
                  <a:pt x="89" y="60"/>
                  <a:pt x="89" y="60"/>
                  <a:pt x="89" y="31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48" y="31"/>
                  <a:pt x="148" y="0"/>
                  <a:pt x="148" y="0"/>
                </a:cubicBezTo>
                <a:cubicBezTo>
                  <a:pt x="148" y="0"/>
                  <a:pt x="148" y="0"/>
                  <a:pt x="119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76" name="Freeform 16"/>
          <p:cNvSpPr>
            <a:spLocks noChangeArrowheads="1"/>
          </p:cNvSpPr>
          <p:nvPr/>
        </p:nvSpPr>
        <p:spPr bwMode="auto">
          <a:xfrm>
            <a:off x="8483521" y="2344681"/>
            <a:ext cx="851040" cy="567360"/>
          </a:xfrm>
          <a:custGeom>
            <a:avLst/>
            <a:gdLst>
              <a:gd name="T0" fmla="*/ 3253281 w 2849"/>
              <a:gd name="T1" fmla="*/ 70732362 h 1899"/>
              <a:gd name="T2" fmla="*/ 6506890 w 2849"/>
              <a:gd name="T3" fmla="*/ 106206907 h 1899"/>
              <a:gd name="T4" fmla="*/ 16050044 w 2849"/>
              <a:gd name="T5" fmla="*/ 131917914 h 1899"/>
              <a:gd name="T6" fmla="*/ 16050044 w 2849"/>
              <a:gd name="T7" fmla="*/ 135064064 h 1899"/>
              <a:gd name="T8" fmla="*/ 19411998 w 2849"/>
              <a:gd name="T9" fmla="*/ 160883434 h 1899"/>
              <a:gd name="T10" fmla="*/ 19411998 w 2849"/>
              <a:gd name="T11" fmla="*/ 170538608 h 1899"/>
              <a:gd name="T12" fmla="*/ 22556935 w 2849"/>
              <a:gd name="T13" fmla="*/ 189740262 h 1899"/>
              <a:gd name="T14" fmla="*/ 22556935 w 2849"/>
              <a:gd name="T15" fmla="*/ 202650277 h 1899"/>
              <a:gd name="T16" fmla="*/ 35462043 w 2849"/>
              <a:gd name="T17" fmla="*/ 202650277 h 1899"/>
              <a:gd name="T18" fmla="*/ 51512416 w 2849"/>
              <a:gd name="T19" fmla="*/ 202650277 h 1899"/>
              <a:gd name="T20" fmla="*/ 64308851 w 2849"/>
              <a:gd name="T21" fmla="*/ 199395435 h 1899"/>
              <a:gd name="T22" fmla="*/ 80467568 w 2849"/>
              <a:gd name="T23" fmla="*/ 196249616 h 1899"/>
              <a:gd name="T24" fmla="*/ 96626286 w 2849"/>
              <a:gd name="T25" fmla="*/ 193103467 h 1899"/>
              <a:gd name="T26" fmla="*/ 109423050 w 2849"/>
              <a:gd name="T27" fmla="*/ 193103467 h 1899"/>
              <a:gd name="T28" fmla="*/ 118966204 w 2849"/>
              <a:gd name="T29" fmla="*/ 189740262 h 1899"/>
              <a:gd name="T30" fmla="*/ 135124921 w 2849"/>
              <a:gd name="T31" fmla="*/ 186594442 h 1899"/>
              <a:gd name="T32" fmla="*/ 138378202 w 2849"/>
              <a:gd name="T33" fmla="*/ 186594442 h 1899"/>
              <a:gd name="T34" fmla="*/ 141523139 w 2849"/>
              <a:gd name="T35" fmla="*/ 186594442 h 1899"/>
              <a:gd name="T36" fmla="*/ 144776748 w 2849"/>
              <a:gd name="T37" fmla="*/ 186594442 h 1899"/>
              <a:gd name="T38" fmla="*/ 154428246 w 2849"/>
              <a:gd name="T39" fmla="*/ 183339930 h 1899"/>
              <a:gd name="T40" fmla="*/ 164080073 w 2849"/>
              <a:gd name="T41" fmla="*/ 180193781 h 1899"/>
              <a:gd name="T42" fmla="*/ 186637008 w 2849"/>
              <a:gd name="T43" fmla="*/ 176939269 h 1899"/>
              <a:gd name="T44" fmla="*/ 199542116 w 2849"/>
              <a:gd name="T45" fmla="*/ 176939269 h 1899"/>
              <a:gd name="T46" fmla="*/ 215592490 w 2849"/>
              <a:gd name="T47" fmla="*/ 170538608 h 1899"/>
              <a:gd name="T48" fmla="*/ 228389253 w 2849"/>
              <a:gd name="T49" fmla="*/ 167284096 h 1899"/>
              <a:gd name="T50" fmla="*/ 238149424 w 2849"/>
              <a:gd name="T51" fmla="*/ 164029584 h 1899"/>
              <a:gd name="T52" fmla="*/ 250946188 w 2849"/>
              <a:gd name="T53" fmla="*/ 160883434 h 1899"/>
              <a:gd name="T54" fmla="*/ 263851296 w 2849"/>
              <a:gd name="T55" fmla="*/ 160883434 h 1899"/>
              <a:gd name="T56" fmla="*/ 263851296 w 2849"/>
              <a:gd name="T57" fmla="*/ 160883434 h 1899"/>
              <a:gd name="T58" fmla="*/ 270249513 w 2849"/>
              <a:gd name="T59" fmla="*/ 151119569 h 1899"/>
              <a:gd name="T60" fmla="*/ 276648060 w 2849"/>
              <a:gd name="T61" fmla="*/ 147973749 h 1899"/>
              <a:gd name="T62" fmla="*/ 283046277 w 2849"/>
              <a:gd name="T63" fmla="*/ 147973749 h 1899"/>
              <a:gd name="T64" fmla="*/ 289553167 w 2849"/>
              <a:gd name="T65" fmla="*/ 147973749 h 1899"/>
              <a:gd name="T66" fmla="*/ 292806448 w 2849"/>
              <a:gd name="T67" fmla="*/ 144719237 h 1899"/>
              <a:gd name="T68" fmla="*/ 295951385 w 2849"/>
              <a:gd name="T69" fmla="*/ 135064064 h 1899"/>
              <a:gd name="T70" fmla="*/ 305603212 w 2849"/>
              <a:gd name="T71" fmla="*/ 122262741 h 1899"/>
              <a:gd name="T72" fmla="*/ 308856822 w 2849"/>
              <a:gd name="T73" fmla="*/ 115862080 h 1899"/>
              <a:gd name="T74" fmla="*/ 299096651 w 2849"/>
              <a:gd name="T75" fmla="*/ 112498876 h 1899"/>
              <a:gd name="T76" fmla="*/ 279901340 w 2849"/>
              <a:gd name="T77" fmla="*/ 90151072 h 1899"/>
              <a:gd name="T78" fmla="*/ 279901340 w 2849"/>
              <a:gd name="T79" fmla="*/ 83642048 h 1899"/>
              <a:gd name="T80" fmla="*/ 283046277 w 2849"/>
              <a:gd name="T81" fmla="*/ 80387536 h 1899"/>
              <a:gd name="T82" fmla="*/ 283046277 w 2849"/>
              <a:gd name="T83" fmla="*/ 77241387 h 1899"/>
              <a:gd name="T84" fmla="*/ 273394450 w 2849"/>
              <a:gd name="T85" fmla="*/ 73986875 h 1899"/>
              <a:gd name="T86" fmla="*/ 283046277 w 2849"/>
              <a:gd name="T87" fmla="*/ 61077189 h 1899"/>
              <a:gd name="T88" fmla="*/ 286299887 w 2849"/>
              <a:gd name="T89" fmla="*/ 61077189 h 1899"/>
              <a:gd name="T90" fmla="*/ 283046277 w 2849"/>
              <a:gd name="T91" fmla="*/ 57822677 h 1899"/>
              <a:gd name="T92" fmla="*/ 289553167 w 2849"/>
              <a:gd name="T93" fmla="*/ 51530379 h 1899"/>
              <a:gd name="T94" fmla="*/ 292806448 w 2849"/>
              <a:gd name="T95" fmla="*/ 41766842 h 1899"/>
              <a:gd name="T96" fmla="*/ 276648060 w 2849"/>
              <a:gd name="T97" fmla="*/ 32111669 h 1899"/>
              <a:gd name="T98" fmla="*/ 266996233 w 2849"/>
              <a:gd name="T99" fmla="*/ 12909685 h 1899"/>
              <a:gd name="T100" fmla="*/ 266996233 w 2849"/>
              <a:gd name="T101" fmla="*/ 9546810 h 1899"/>
              <a:gd name="T102" fmla="*/ 260489342 w 2849"/>
              <a:gd name="T103" fmla="*/ 9546810 h 1899"/>
              <a:gd name="T104" fmla="*/ 254199469 w 2849"/>
              <a:gd name="T105" fmla="*/ 3146149 h 1899"/>
              <a:gd name="T106" fmla="*/ 221990707 w 2849"/>
              <a:gd name="T107" fmla="*/ 12909685 h 1899"/>
              <a:gd name="T108" fmla="*/ 170478620 w 2849"/>
              <a:gd name="T109" fmla="*/ 22456496 h 1899"/>
              <a:gd name="T110" fmla="*/ 93264332 w 2849"/>
              <a:gd name="T111" fmla="*/ 38620693 h 1899"/>
              <a:gd name="T112" fmla="*/ 35462043 w 2849"/>
              <a:gd name="T113" fmla="*/ 48167504 h 1899"/>
              <a:gd name="T114" fmla="*/ 32208762 w 2849"/>
              <a:gd name="T115" fmla="*/ 32111669 h 1899"/>
              <a:gd name="T116" fmla="*/ 16050044 w 2849"/>
              <a:gd name="T117" fmla="*/ 41766842 h 1899"/>
              <a:gd name="T118" fmla="*/ 3253281 w 2849"/>
              <a:gd name="T119" fmla="*/ 51530379 h 1899"/>
              <a:gd name="T120" fmla="*/ 3253281 w 2849"/>
              <a:gd name="T121" fmla="*/ 70732362 h 189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849" h="1899">
                <a:moveTo>
                  <a:pt x="30" y="652"/>
                </a:moveTo>
                <a:lnTo>
                  <a:pt x="30" y="652"/>
                </a:lnTo>
                <a:cubicBezTo>
                  <a:pt x="30" y="741"/>
                  <a:pt x="30" y="771"/>
                  <a:pt x="30" y="800"/>
                </a:cubicBezTo>
                <a:cubicBezTo>
                  <a:pt x="30" y="860"/>
                  <a:pt x="30" y="889"/>
                  <a:pt x="60" y="979"/>
                </a:cubicBezTo>
                <a:cubicBezTo>
                  <a:pt x="148" y="1097"/>
                  <a:pt x="148" y="1216"/>
                  <a:pt x="148" y="1216"/>
                </a:cubicBezTo>
                <a:lnTo>
                  <a:pt x="148" y="1245"/>
                </a:lnTo>
                <a:cubicBezTo>
                  <a:pt x="148" y="1275"/>
                  <a:pt x="119" y="1364"/>
                  <a:pt x="148" y="1393"/>
                </a:cubicBezTo>
                <a:cubicBezTo>
                  <a:pt x="179" y="1424"/>
                  <a:pt x="179" y="1453"/>
                  <a:pt x="179" y="1483"/>
                </a:cubicBezTo>
                <a:cubicBezTo>
                  <a:pt x="179" y="1512"/>
                  <a:pt x="179" y="1512"/>
                  <a:pt x="179" y="1512"/>
                </a:cubicBezTo>
                <a:cubicBezTo>
                  <a:pt x="179" y="1542"/>
                  <a:pt x="179" y="1572"/>
                  <a:pt x="179" y="1572"/>
                </a:cubicBezTo>
                <a:cubicBezTo>
                  <a:pt x="179" y="1601"/>
                  <a:pt x="148" y="1601"/>
                  <a:pt x="179" y="1661"/>
                </a:cubicBezTo>
                <a:cubicBezTo>
                  <a:pt x="208" y="1720"/>
                  <a:pt x="208" y="1720"/>
                  <a:pt x="208" y="1749"/>
                </a:cubicBezTo>
                <a:cubicBezTo>
                  <a:pt x="208" y="1749"/>
                  <a:pt x="208" y="1749"/>
                  <a:pt x="208" y="1780"/>
                </a:cubicBezTo>
                <a:cubicBezTo>
                  <a:pt x="208" y="1809"/>
                  <a:pt x="208" y="1868"/>
                  <a:pt x="208" y="1868"/>
                </a:cubicBezTo>
                <a:cubicBezTo>
                  <a:pt x="208" y="1898"/>
                  <a:pt x="238" y="1898"/>
                  <a:pt x="238" y="1898"/>
                </a:cubicBezTo>
                <a:cubicBezTo>
                  <a:pt x="238" y="1898"/>
                  <a:pt x="267" y="1868"/>
                  <a:pt x="327" y="1868"/>
                </a:cubicBezTo>
                <a:cubicBezTo>
                  <a:pt x="386" y="1868"/>
                  <a:pt x="416" y="1868"/>
                  <a:pt x="445" y="1868"/>
                </a:cubicBezTo>
                <a:cubicBezTo>
                  <a:pt x="445" y="1868"/>
                  <a:pt x="445" y="1868"/>
                  <a:pt x="475" y="1868"/>
                </a:cubicBezTo>
                <a:cubicBezTo>
                  <a:pt x="504" y="1838"/>
                  <a:pt x="535" y="1838"/>
                  <a:pt x="564" y="1838"/>
                </a:cubicBezTo>
                <a:lnTo>
                  <a:pt x="593" y="1838"/>
                </a:lnTo>
                <a:cubicBezTo>
                  <a:pt x="623" y="1838"/>
                  <a:pt x="623" y="1838"/>
                  <a:pt x="623" y="1838"/>
                </a:cubicBezTo>
                <a:cubicBezTo>
                  <a:pt x="653" y="1838"/>
                  <a:pt x="683" y="1838"/>
                  <a:pt x="742" y="1809"/>
                </a:cubicBezTo>
                <a:cubicBezTo>
                  <a:pt x="801" y="1809"/>
                  <a:pt x="801" y="1809"/>
                  <a:pt x="801" y="1780"/>
                </a:cubicBezTo>
                <a:cubicBezTo>
                  <a:pt x="831" y="1780"/>
                  <a:pt x="831" y="1780"/>
                  <a:pt x="891" y="1780"/>
                </a:cubicBezTo>
                <a:cubicBezTo>
                  <a:pt x="920" y="1780"/>
                  <a:pt x="920" y="1780"/>
                  <a:pt x="949" y="1780"/>
                </a:cubicBezTo>
                <a:cubicBezTo>
                  <a:pt x="979" y="1780"/>
                  <a:pt x="979" y="1780"/>
                  <a:pt x="1009" y="1780"/>
                </a:cubicBezTo>
                <a:cubicBezTo>
                  <a:pt x="1039" y="1749"/>
                  <a:pt x="1068" y="1749"/>
                  <a:pt x="1097" y="1749"/>
                </a:cubicBezTo>
                <a:cubicBezTo>
                  <a:pt x="1128" y="1749"/>
                  <a:pt x="1157" y="1720"/>
                  <a:pt x="1216" y="1720"/>
                </a:cubicBezTo>
                <a:lnTo>
                  <a:pt x="1246" y="1720"/>
                </a:lnTo>
                <a:cubicBezTo>
                  <a:pt x="1246" y="1720"/>
                  <a:pt x="1246" y="1720"/>
                  <a:pt x="1276" y="1720"/>
                </a:cubicBezTo>
                <a:lnTo>
                  <a:pt x="1305" y="1720"/>
                </a:lnTo>
                <a:cubicBezTo>
                  <a:pt x="1335" y="1720"/>
                  <a:pt x="1335" y="1720"/>
                  <a:pt x="1335" y="1720"/>
                </a:cubicBezTo>
                <a:cubicBezTo>
                  <a:pt x="1365" y="1690"/>
                  <a:pt x="1395" y="1690"/>
                  <a:pt x="1424" y="1690"/>
                </a:cubicBezTo>
                <a:cubicBezTo>
                  <a:pt x="1453" y="1690"/>
                  <a:pt x="1484" y="1690"/>
                  <a:pt x="1484" y="1690"/>
                </a:cubicBezTo>
                <a:cubicBezTo>
                  <a:pt x="1513" y="1690"/>
                  <a:pt x="1513" y="1690"/>
                  <a:pt x="1513" y="1661"/>
                </a:cubicBezTo>
                <a:cubicBezTo>
                  <a:pt x="1543" y="1661"/>
                  <a:pt x="1572" y="1661"/>
                  <a:pt x="1602" y="1631"/>
                </a:cubicBezTo>
                <a:cubicBezTo>
                  <a:pt x="1632" y="1631"/>
                  <a:pt x="1661" y="1631"/>
                  <a:pt x="1721" y="1631"/>
                </a:cubicBezTo>
                <a:cubicBezTo>
                  <a:pt x="1721" y="1631"/>
                  <a:pt x="1721" y="1631"/>
                  <a:pt x="1750" y="1631"/>
                </a:cubicBezTo>
                <a:cubicBezTo>
                  <a:pt x="1750" y="1631"/>
                  <a:pt x="1780" y="1631"/>
                  <a:pt x="1840" y="1631"/>
                </a:cubicBezTo>
                <a:cubicBezTo>
                  <a:pt x="1898" y="1601"/>
                  <a:pt x="1958" y="1572"/>
                  <a:pt x="1958" y="1572"/>
                </a:cubicBezTo>
                <a:lnTo>
                  <a:pt x="1988" y="1572"/>
                </a:lnTo>
                <a:cubicBezTo>
                  <a:pt x="1988" y="1572"/>
                  <a:pt x="2047" y="1542"/>
                  <a:pt x="2106" y="1542"/>
                </a:cubicBezTo>
                <a:lnTo>
                  <a:pt x="2136" y="1542"/>
                </a:lnTo>
                <a:cubicBezTo>
                  <a:pt x="2165" y="1542"/>
                  <a:pt x="2196" y="1542"/>
                  <a:pt x="2196" y="1512"/>
                </a:cubicBezTo>
                <a:cubicBezTo>
                  <a:pt x="2225" y="1512"/>
                  <a:pt x="2225" y="1512"/>
                  <a:pt x="2284" y="1483"/>
                </a:cubicBezTo>
                <a:cubicBezTo>
                  <a:pt x="2314" y="1483"/>
                  <a:pt x="2314" y="1483"/>
                  <a:pt x="2314" y="1483"/>
                </a:cubicBezTo>
                <a:cubicBezTo>
                  <a:pt x="2373" y="1483"/>
                  <a:pt x="2402" y="1483"/>
                  <a:pt x="2433" y="1483"/>
                </a:cubicBezTo>
                <a:cubicBezTo>
                  <a:pt x="2433" y="1453"/>
                  <a:pt x="2462" y="1393"/>
                  <a:pt x="2462" y="1393"/>
                </a:cubicBezTo>
                <a:cubicBezTo>
                  <a:pt x="2462" y="1393"/>
                  <a:pt x="2462" y="1393"/>
                  <a:pt x="2492" y="1393"/>
                </a:cubicBezTo>
                <a:lnTo>
                  <a:pt x="2492" y="1364"/>
                </a:lnTo>
                <a:cubicBezTo>
                  <a:pt x="2551" y="1364"/>
                  <a:pt x="2551" y="1364"/>
                  <a:pt x="2551" y="1364"/>
                </a:cubicBezTo>
                <a:lnTo>
                  <a:pt x="2581" y="1364"/>
                </a:lnTo>
                <a:lnTo>
                  <a:pt x="2610" y="1364"/>
                </a:lnTo>
                <a:cubicBezTo>
                  <a:pt x="2640" y="1364"/>
                  <a:pt x="2640" y="1364"/>
                  <a:pt x="2640" y="1364"/>
                </a:cubicBezTo>
                <a:cubicBezTo>
                  <a:pt x="2640" y="1364"/>
                  <a:pt x="2640" y="1364"/>
                  <a:pt x="2670" y="1364"/>
                </a:cubicBezTo>
                <a:cubicBezTo>
                  <a:pt x="2670" y="1364"/>
                  <a:pt x="2700" y="1364"/>
                  <a:pt x="2700" y="1334"/>
                </a:cubicBezTo>
                <a:cubicBezTo>
                  <a:pt x="2700" y="1305"/>
                  <a:pt x="2700" y="1275"/>
                  <a:pt x="2729" y="1275"/>
                </a:cubicBezTo>
                <a:cubicBezTo>
                  <a:pt x="2729" y="1275"/>
                  <a:pt x="2729" y="1275"/>
                  <a:pt x="2729" y="1245"/>
                </a:cubicBezTo>
                <a:cubicBezTo>
                  <a:pt x="2729" y="1245"/>
                  <a:pt x="2729" y="1186"/>
                  <a:pt x="2758" y="1186"/>
                </a:cubicBezTo>
                <a:cubicBezTo>
                  <a:pt x="2789" y="1156"/>
                  <a:pt x="2789" y="1156"/>
                  <a:pt x="2818" y="1127"/>
                </a:cubicBezTo>
                <a:lnTo>
                  <a:pt x="2818" y="1097"/>
                </a:lnTo>
                <a:cubicBezTo>
                  <a:pt x="2818" y="1097"/>
                  <a:pt x="2848" y="1097"/>
                  <a:pt x="2848" y="1068"/>
                </a:cubicBezTo>
                <a:cubicBezTo>
                  <a:pt x="2848" y="1068"/>
                  <a:pt x="2848" y="1068"/>
                  <a:pt x="2818" y="1068"/>
                </a:cubicBezTo>
                <a:cubicBezTo>
                  <a:pt x="2789" y="1037"/>
                  <a:pt x="2789" y="1037"/>
                  <a:pt x="2758" y="1037"/>
                </a:cubicBezTo>
                <a:cubicBezTo>
                  <a:pt x="2729" y="1008"/>
                  <a:pt x="2700" y="979"/>
                  <a:pt x="2670" y="949"/>
                </a:cubicBezTo>
                <a:cubicBezTo>
                  <a:pt x="2581" y="860"/>
                  <a:pt x="2581" y="831"/>
                  <a:pt x="2581" y="831"/>
                </a:cubicBezTo>
                <a:cubicBezTo>
                  <a:pt x="2551" y="800"/>
                  <a:pt x="2551" y="771"/>
                  <a:pt x="2581" y="771"/>
                </a:cubicBezTo>
                <a:cubicBezTo>
                  <a:pt x="2581" y="741"/>
                  <a:pt x="2610" y="741"/>
                  <a:pt x="2610" y="741"/>
                </a:cubicBezTo>
                <a:cubicBezTo>
                  <a:pt x="2610" y="741"/>
                  <a:pt x="2610" y="741"/>
                  <a:pt x="2610" y="712"/>
                </a:cubicBezTo>
                <a:cubicBezTo>
                  <a:pt x="2581" y="682"/>
                  <a:pt x="2581" y="682"/>
                  <a:pt x="2551" y="712"/>
                </a:cubicBezTo>
                <a:cubicBezTo>
                  <a:pt x="2551" y="712"/>
                  <a:pt x="2521" y="712"/>
                  <a:pt x="2521" y="682"/>
                </a:cubicBezTo>
                <a:cubicBezTo>
                  <a:pt x="2521" y="682"/>
                  <a:pt x="2521" y="682"/>
                  <a:pt x="2551" y="623"/>
                </a:cubicBezTo>
                <a:cubicBezTo>
                  <a:pt x="2581" y="593"/>
                  <a:pt x="2610" y="593"/>
                  <a:pt x="2610" y="563"/>
                </a:cubicBezTo>
                <a:lnTo>
                  <a:pt x="2640" y="563"/>
                </a:lnTo>
                <a:lnTo>
                  <a:pt x="2610" y="533"/>
                </a:lnTo>
                <a:cubicBezTo>
                  <a:pt x="2640" y="504"/>
                  <a:pt x="2640" y="504"/>
                  <a:pt x="2640" y="475"/>
                </a:cubicBezTo>
                <a:lnTo>
                  <a:pt x="2670" y="475"/>
                </a:lnTo>
                <a:cubicBezTo>
                  <a:pt x="2670" y="444"/>
                  <a:pt x="2670" y="415"/>
                  <a:pt x="2670" y="415"/>
                </a:cubicBezTo>
                <a:lnTo>
                  <a:pt x="2700" y="385"/>
                </a:lnTo>
                <a:cubicBezTo>
                  <a:pt x="2700" y="385"/>
                  <a:pt x="2700" y="356"/>
                  <a:pt x="2670" y="356"/>
                </a:cubicBezTo>
                <a:cubicBezTo>
                  <a:pt x="2670" y="356"/>
                  <a:pt x="2610" y="356"/>
                  <a:pt x="2551" y="296"/>
                </a:cubicBezTo>
                <a:cubicBezTo>
                  <a:pt x="2492" y="237"/>
                  <a:pt x="2462" y="207"/>
                  <a:pt x="2462" y="178"/>
                </a:cubicBezTo>
                <a:cubicBezTo>
                  <a:pt x="2492" y="148"/>
                  <a:pt x="2492" y="148"/>
                  <a:pt x="2462" y="119"/>
                </a:cubicBezTo>
                <a:lnTo>
                  <a:pt x="2462" y="88"/>
                </a:lnTo>
                <a:cubicBezTo>
                  <a:pt x="2433" y="119"/>
                  <a:pt x="2433" y="119"/>
                  <a:pt x="2402" y="88"/>
                </a:cubicBezTo>
                <a:cubicBezTo>
                  <a:pt x="2373" y="88"/>
                  <a:pt x="2373" y="88"/>
                  <a:pt x="2373" y="59"/>
                </a:cubicBezTo>
                <a:cubicBezTo>
                  <a:pt x="2373" y="59"/>
                  <a:pt x="2344" y="59"/>
                  <a:pt x="2344" y="29"/>
                </a:cubicBezTo>
                <a:cubicBezTo>
                  <a:pt x="2314" y="0"/>
                  <a:pt x="2196" y="59"/>
                  <a:pt x="2106" y="88"/>
                </a:cubicBezTo>
                <a:cubicBezTo>
                  <a:pt x="2106" y="88"/>
                  <a:pt x="2077" y="88"/>
                  <a:pt x="2047" y="119"/>
                </a:cubicBezTo>
                <a:cubicBezTo>
                  <a:pt x="1958" y="148"/>
                  <a:pt x="1840" y="148"/>
                  <a:pt x="1750" y="178"/>
                </a:cubicBezTo>
                <a:cubicBezTo>
                  <a:pt x="1691" y="178"/>
                  <a:pt x="1632" y="207"/>
                  <a:pt x="1572" y="207"/>
                </a:cubicBezTo>
                <a:cubicBezTo>
                  <a:pt x="1513" y="207"/>
                  <a:pt x="1484" y="237"/>
                  <a:pt x="1424" y="237"/>
                </a:cubicBezTo>
                <a:cubicBezTo>
                  <a:pt x="1246" y="267"/>
                  <a:pt x="1009" y="296"/>
                  <a:pt x="860" y="356"/>
                </a:cubicBezTo>
                <a:cubicBezTo>
                  <a:pt x="683" y="385"/>
                  <a:pt x="356" y="444"/>
                  <a:pt x="356" y="444"/>
                </a:cubicBezTo>
                <a:cubicBezTo>
                  <a:pt x="327" y="444"/>
                  <a:pt x="327" y="444"/>
                  <a:pt x="327" y="444"/>
                </a:cubicBezTo>
                <a:cubicBezTo>
                  <a:pt x="327" y="444"/>
                  <a:pt x="327" y="415"/>
                  <a:pt x="297" y="415"/>
                </a:cubicBezTo>
                <a:cubicBezTo>
                  <a:pt x="297" y="296"/>
                  <a:pt x="297" y="296"/>
                  <a:pt x="297" y="296"/>
                </a:cubicBezTo>
                <a:cubicBezTo>
                  <a:pt x="297" y="267"/>
                  <a:pt x="297" y="267"/>
                  <a:pt x="267" y="267"/>
                </a:cubicBezTo>
                <a:cubicBezTo>
                  <a:pt x="148" y="385"/>
                  <a:pt x="148" y="385"/>
                  <a:pt x="148" y="385"/>
                </a:cubicBezTo>
                <a:cubicBezTo>
                  <a:pt x="148" y="385"/>
                  <a:pt x="148" y="385"/>
                  <a:pt x="119" y="385"/>
                </a:cubicBezTo>
                <a:cubicBezTo>
                  <a:pt x="30" y="475"/>
                  <a:pt x="30" y="475"/>
                  <a:pt x="30" y="475"/>
                </a:cubicBezTo>
                <a:lnTo>
                  <a:pt x="0" y="475"/>
                </a:lnTo>
                <a:cubicBezTo>
                  <a:pt x="0" y="475"/>
                  <a:pt x="30" y="563"/>
                  <a:pt x="30" y="65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77" name="Freeform 17"/>
          <p:cNvSpPr>
            <a:spLocks noChangeArrowheads="1"/>
          </p:cNvSpPr>
          <p:nvPr/>
        </p:nvSpPr>
        <p:spPr bwMode="auto">
          <a:xfrm>
            <a:off x="8899681" y="2795401"/>
            <a:ext cx="469440" cy="486720"/>
          </a:xfrm>
          <a:custGeom>
            <a:avLst/>
            <a:gdLst>
              <a:gd name="T0" fmla="*/ 163873699 w 1572"/>
              <a:gd name="T1" fmla="*/ 115308095 h 1633"/>
              <a:gd name="T2" fmla="*/ 170268359 w 1572"/>
              <a:gd name="T3" fmla="*/ 76872173 h 1633"/>
              <a:gd name="T4" fmla="*/ 131684105 w 1572"/>
              <a:gd name="T5" fmla="*/ 80111009 h 1633"/>
              <a:gd name="T6" fmla="*/ 109140821 w 1572"/>
              <a:gd name="T7" fmla="*/ 0 h 1633"/>
              <a:gd name="T8" fmla="*/ 80311189 w 1572"/>
              <a:gd name="T9" fmla="*/ 6478001 h 1633"/>
              <a:gd name="T10" fmla="*/ 61019226 w 1572"/>
              <a:gd name="T11" fmla="*/ 9609063 h 1633"/>
              <a:gd name="T12" fmla="*/ 22434972 w 1572"/>
              <a:gd name="T13" fmla="*/ 19218125 h 1633"/>
              <a:gd name="T14" fmla="*/ 0 w 1572"/>
              <a:gd name="T15" fmla="*/ 22456962 h 1633"/>
              <a:gd name="T16" fmla="*/ 6286019 w 1572"/>
              <a:gd name="T17" fmla="*/ 25588023 h 1633"/>
              <a:gd name="T18" fmla="*/ 19183651 w 1572"/>
              <a:gd name="T19" fmla="*/ 41675087 h 1633"/>
              <a:gd name="T20" fmla="*/ 25686623 w 1572"/>
              <a:gd name="T21" fmla="*/ 41675087 h 1633"/>
              <a:gd name="T22" fmla="*/ 38475613 w 1572"/>
              <a:gd name="T23" fmla="*/ 57654047 h 1633"/>
              <a:gd name="T24" fmla="*/ 54516255 w 1572"/>
              <a:gd name="T25" fmla="*/ 64023945 h 1633"/>
              <a:gd name="T26" fmla="*/ 64270547 w 1572"/>
              <a:gd name="T27" fmla="*/ 76872173 h 1633"/>
              <a:gd name="T28" fmla="*/ 57767576 w 1572"/>
              <a:gd name="T29" fmla="*/ 86480907 h 1633"/>
              <a:gd name="T30" fmla="*/ 54516255 w 1572"/>
              <a:gd name="T31" fmla="*/ 99329134 h 1633"/>
              <a:gd name="T32" fmla="*/ 61019226 w 1572"/>
              <a:gd name="T33" fmla="*/ 105699032 h 1633"/>
              <a:gd name="T34" fmla="*/ 73916529 w 1572"/>
              <a:gd name="T35" fmla="*/ 105699032 h 1633"/>
              <a:gd name="T36" fmla="*/ 80311189 w 1572"/>
              <a:gd name="T37" fmla="*/ 102460196 h 1633"/>
              <a:gd name="T38" fmla="*/ 96351830 w 1572"/>
              <a:gd name="T39" fmla="*/ 108938197 h 1633"/>
              <a:gd name="T40" fmla="*/ 105997811 w 1572"/>
              <a:gd name="T41" fmla="*/ 105699032 h 1633"/>
              <a:gd name="T42" fmla="*/ 96351830 w 1572"/>
              <a:gd name="T43" fmla="*/ 96089969 h 1633"/>
              <a:gd name="T44" fmla="*/ 102854472 w 1572"/>
              <a:gd name="T45" fmla="*/ 92958908 h 1633"/>
              <a:gd name="T46" fmla="*/ 89957170 w 1572"/>
              <a:gd name="T47" fmla="*/ 67370885 h 1633"/>
              <a:gd name="T48" fmla="*/ 80311189 w 1572"/>
              <a:gd name="T49" fmla="*/ 41675087 h 1633"/>
              <a:gd name="T50" fmla="*/ 89957170 w 1572"/>
              <a:gd name="T51" fmla="*/ 38435922 h 1633"/>
              <a:gd name="T52" fmla="*/ 99603151 w 1572"/>
              <a:gd name="T53" fmla="*/ 25588023 h 1633"/>
              <a:gd name="T54" fmla="*/ 105997811 w 1572"/>
              <a:gd name="T55" fmla="*/ 12847899 h 1633"/>
              <a:gd name="T56" fmla="*/ 112500783 w 1572"/>
              <a:gd name="T57" fmla="*/ 22456962 h 1633"/>
              <a:gd name="T58" fmla="*/ 102854472 w 1572"/>
              <a:gd name="T59" fmla="*/ 32066024 h 1633"/>
              <a:gd name="T60" fmla="*/ 102854472 w 1572"/>
              <a:gd name="T61" fmla="*/ 44913923 h 1633"/>
              <a:gd name="T62" fmla="*/ 105997811 w 1572"/>
              <a:gd name="T63" fmla="*/ 54522986 h 1633"/>
              <a:gd name="T64" fmla="*/ 109140821 w 1572"/>
              <a:gd name="T65" fmla="*/ 64023945 h 1633"/>
              <a:gd name="T66" fmla="*/ 102854472 w 1572"/>
              <a:gd name="T67" fmla="*/ 64023945 h 1633"/>
              <a:gd name="T68" fmla="*/ 102854472 w 1572"/>
              <a:gd name="T69" fmla="*/ 70501946 h 1633"/>
              <a:gd name="T70" fmla="*/ 109140821 w 1572"/>
              <a:gd name="T71" fmla="*/ 70501946 h 1633"/>
              <a:gd name="T72" fmla="*/ 118895114 w 1572"/>
              <a:gd name="T73" fmla="*/ 76872173 h 1633"/>
              <a:gd name="T74" fmla="*/ 109140821 w 1572"/>
              <a:gd name="T75" fmla="*/ 83350174 h 1633"/>
              <a:gd name="T76" fmla="*/ 118895114 w 1572"/>
              <a:gd name="T77" fmla="*/ 99329134 h 1633"/>
              <a:gd name="T78" fmla="*/ 122038123 w 1572"/>
              <a:gd name="T79" fmla="*/ 96089969 h 1633"/>
              <a:gd name="T80" fmla="*/ 128541095 w 1572"/>
              <a:gd name="T81" fmla="*/ 96089969 h 1633"/>
              <a:gd name="T82" fmla="*/ 131684105 w 1572"/>
              <a:gd name="T83" fmla="*/ 99329134 h 1633"/>
              <a:gd name="T84" fmla="*/ 134935755 w 1572"/>
              <a:gd name="T85" fmla="*/ 108938197 h 1633"/>
              <a:gd name="T86" fmla="*/ 144581736 w 1572"/>
              <a:gd name="T87" fmla="*/ 115308095 h 1633"/>
              <a:gd name="T88" fmla="*/ 144581736 w 1572"/>
              <a:gd name="T89" fmla="*/ 121786096 h 1633"/>
              <a:gd name="T90" fmla="*/ 144581736 w 1572"/>
              <a:gd name="T91" fmla="*/ 128048219 h 1633"/>
              <a:gd name="T92" fmla="*/ 138187076 w 1572"/>
              <a:gd name="T93" fmla="*/ 147374119 h 1633"/>
              <a:gd name="T94" fmla="*/ 138187076 w 1572"/>
              <a:gd name="T95" fmla="*/ 153744017 h 1633"/>
              <a:gd name="T96" fmla="*/ 138187076 w 1572"/>
              <a:gd name="T97" fmla="*/ 166484141 h 1633"/>
              <a:gd name="T98" fmla="*/ 144581736 w 1572"/>
              <a:gd name="T99" fmla="*/ 172962142 h 1633"/>
              <a:gd name="T100" fmla="*/ 144581736 w 1572"/>
              <a:gd name="T101" fmla="*/ 153744017 h 1633"/>
              <a:gd name="T102" fmla="*/ 147724746 w 1572"/>
              <a:gd name="T103" fmla="*/ 147374119 h 1633"/>
              <a:gd name="T104" fmla="*/ 154227717 w 1572"/>
              <a:gd name="T105" fmla="*/ 137765056 h 1633"/>
              <a:gd name="T106" fmla="*/ 160622377 w 1572"/>
              <a:gd name="T107" fmla="*/ 108938197 h 1633"/>
              <a:gd name="T108" fmla="*/ 167125349 w 1572"/>
              <a:gd name="T109" fmla="*/ 92958908 h 16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572" h="1633">
                <a:moveTo>
                  <a:pt x="1482" y="1068"/>
                </a:moveTo>
                <a:lnTo>
                  <a:pt x="1482" y="1068"/>
                </a:lnTo>
                <a:cubicBezTo>
                  <a:pt x="1482" y="1098"/>
                  <a:pt x="1482" y="1098"/>
                  <a:pt x="1512" y="1098"/>
                </a:cubicBezTo>
                <a:lnTo>
                  <a:pt x="1512" y="1068"/>
                </a:lnTo>
                <a:cubicBezTo>
                  <a:pt x="1571" y="949"/>
                  <a:pt x="1571" y="949"/>
                  <a:pt x="1571" y="949"/>
                </a:cubicBezTo>
                <a:lnTo>
                  <a:pt x="1571" y="920"/>
                </a:lnTo>
                <a:cubicBezTo>
                  <a:pt x="1571" y="712"/>
                  <a:pt x="1571" y="712"/>
                  <a:pt x="1571" y="712"/>
                </a:cubicBezTo>
                <a:lnTo>
                  <a:pt x="1542" y="712"/>
                </a:lnTo>
                <a:cubicBezTo>
                  <a:pt x="1215" y="772"/>
                  <a:pt x="1215" y="772"/>
                  <a:pt x="1215" y="772"/>
                </a:cubicBezTo>
                <a:cubicBezTo>
                  <a:pt x="1215" y="772"/>
                  <a:pt x="1215" y="772"/>
                  <a:pt x="1215" y="742"/>
                </a:cubicBezTo>
                <a:cubicBezTo>
                  <a:pt x="1215" y="742"/>
                  <a:pt x="1186" y="593"/>
                  <a:pt x="1156" y="445"/>
                </a:cubicBezTo>
                <a:cubicBezTo>
                  <a:pt x="1126" y="326"/>
                  <a:pt x="1038" y="30"/>
                  <a:pt x="1038" y="30"/>
                </a:cubicBezTo>
                <a:cubicBezTo>
                  <a:pt x="1038" y="0"/>
                  <a:pt x="1038" y="0"/>
                  <a:pt x="1038" y="0"/>
                </a:cubicBezTo>
                <a:cubicBezTo>
                  <a:pt x="1038" y="0"/>
                  <a:pt x="1038" y="0"/>
                  <a:pt x="1007" y="0"/>
                </a:cubicBezTo>
                <a:cubicBezTo>
                  <a:pt x="1007" y="0"/>
                  <a:pt x="978" y="0"/>
                  <a:pt x="949" y="0"/>
                </a:cubicBezTo>
                <a:cubicBezTo>
                  <a:pt x="919" y="0"/>
                  <a:pt x="919" y="0"/>
                  <a:pt x="919" y="0"/>
                </a:cubicBezTo>
                <a:cubicBezTo>
                  <a:pt x="859" y="30"/>
                  <a:pt x="830" y="30"/>
                  <a:pt x="830" y="30"/>
                </a:cubicBezTo>
                <a:cubicBezTo>
                  <a:pt x="801" y="60"/>
                  <a:pt x="770" y="60"/>
                  <a:pt x="741" y="60"/>
                </a:cubicBezTo>
                <a:cubicBezTo>
                  <a:pt x="741" y="60"/>
                  <a:pt x="741" y="60"/>
                  <a:pt x="711" y="60"/>
                </a:cubicBezTo>
                <a:cubicBezTo>
                  <a:pt x="652" y="60"/>
                  <a:pt x="622" y="89"/>
                  <a:pt x="622" y="89"/>
                </a:cubicBezTo>
                <a:cubicBezTo>
                  <a:pt x="593" y="89"/>
                  <a:pt x="593" y="89"/>
                  <a:pt x="593" y="89"/>
                </a:cubicBezTo>
                <a:cubicBezTo>
                  <a:pt x="593" y="89"/>
                  <a:pt x="593" y="89"/>
                  <a:pt x="563" y="89"/>
                </a:cubicBezTo>
                <a:cubicBezTo>
                  <a:pt x="563" y="89"/>
                  <a:pt x="533" y="119"/>
                  <a:pt x="445" y="149"/>
                </a:cubicBezTo>
                <a:cubicBezTo>
                  <a:pt x="385" y="178"/>
                  <a:pt x="355" y="149"/>
                  <a:pt x="355" y="149"/>
                </a:cubicBezTo>
                <a:cubicBezTo>
                  <a:pt x="326" y="149"/>
                  <a:pt x="326" y="149"/>
                  <a:pt x="326" y="149"/>
                </a:cubicBezTo>
                <a:cubicBezTo>
                  <a:pt x="266" y="149"/>
                  <a:pt x="237" y="149"/>
                  <a:pt x="207" y="178"/>
                </a:cubicBezTo>
                <a:cubicBezTo>
                  <a:pt x="177" y="178"/>
                  <a:pt x="148" y="178"/>
                  <a:pt x="148" y="178"/>
                </a:cubicBezTo>
                <a:cubicBezTo>
                  <a:pt x="118" y="208"/>
                  <a:pt x="118" y="208"/>
                  <a:pt x="118" y="208"/>
                </a:cubicBezTo>
                <a:cubicBezTo>
                  <a:pt x="89" y="208"/>
                  <a:pt x="58" y="208"/>
                  <a:pt x="29" y="208"/>
                </a:cubicBezTo>
                <a:lnTo>
                  <a:pt x="0" y="208"/>
                </a:lnTo>
                <a:lnTo>
                  <a:pt x="0" y="237"/>
                </a:lnTo>
                <a:cubicBezTo>
                  <a:pt x="0" y="237"/>
                  <a:pt x="29" y="237"/>
                  <a:pt x="58" y="237"/>
                </a:cubicBezTo>
                <a:cubicBezTo>
                  <a:pt x="89" y="237"/>
                  <a:pt x="118" y="208"/>
                  <a:pt x="118" y="237"/>
                </a:cubicBezTo>
                <a:cubicBezTo>
                  <a:pt x="148" y="237"/>
                  <a:pt x="148" y="268"/>
                  <a:pt x="148" y="297"/>
                </a:cubicBezTo>
                <a:cubicBezTo>
                  <a:pt x="148" y="356"/>
                  <a:pt x="148" y="386"/>
                  <a:pt x="177" y="386"/>
                </a:cubicBezTo>
                <a:cubicBezTo>
                  <a:pt x="177" y="356"/>
                  <a:pt x="207" y="386"/>
                  <a:pt x="207" y="386"/>
                </a:cubicBezTo>
                <a:cubicBezTo>
                  <a:pt x="237" y="386"/>
                  <a:pt x="237" y="386"/>
                  <a:pt x="237" y="386"/>
                </a:cubicBezTo>
                <a:cubicBezTo>
                  <a:pt x="237" y="386"/>
                  <a:pt x="266" y="386"/>
                  <a:pt x="326" y="416"/>
                </a:cubicBezTo>
                <a:cubicBezTo>
                  <a:pt x="326" y="445"/>
                  <a:pt x="326" y="475"/>
                  <a:pt x="326" y="475"/>
                </a:cubicBezTo>
                <a:cubicBezTo>
                  <a:pt x="326" y="505"/>
                  <a:pt x="326" y="505"/>
                  <a:pt x="355" y="534"/>
                </a:cubicBezTo>
                <a:cubicBezTo>
                  <a:pt x="355" y="534"/>
                  <a:pt x="355" y="534"/>
                  <a:pt x="385" y="534"/>
                </a:cubicBezTo>
                <a:cubicBezTo>
                  <a:pt x="414" y="534"/>
                  <a:pt x="414" y="534"/>
                  <a:pt x="445" y="534"/>
                </a:cubicBezTo>
                <a:cubicBezTo>
                  <a:pt x="474" y="534"/>
                  <a:pt x="474" y="534"/>
                  <a:pt x="503" y="564"/>
                </a:cubicBezTo>
                <a:cubicBezTo>
                  <a:pt x="503" y="564"/>
                  <a:pt x="503" y="564"/>
                  <a:pt x="503" y="593"/>
                </a:cubicBezTo>
                <a:cubicBezTo>
                  <a:pt x="503" y="593"/>
                  <a:pt x="503" y="593"/>
                  <a:pt x="533" y="624"/>
                </a:cubicBezTo>
                <a:cubicBezTo>
                  <a:pt x="533" y="624"/>
                  <a:pt x="533" y="624"/>
                  <a:pt x="563" y="624"/>
                </a:cubicBezTo>
                <a:lnTo>
                  <a:pt x="563" y="653"/>
                </a:lnTo>
                <a:cubicBezTo>
                  <a:pt x="593" y="653"/>
                  <a:pt x="593" y="682"/>
                  <a:pt x="593" y="712"/>
                </a:cubicBezTo>
                <a:cubicBezTo>
                  <a:pt x="622" y="742"/>
                  <a:pt x="593" y="772"/>
                  <a:pt x="533" y="772"/>
                </a:cubicBezTo>
                <a:cubicBezTo>
                  <a:pt x="533" y="801"/>
                  <a:pt x="533" y="801"/>
                  <a:pt x="533" y="801"/>
                </a:cubicBezTo>
                <a:cubicBezTo>
                  <a:pt x="563" y="801"/>
                  <a:pt x="563" y="801"/>
                  <a:pt x="563" y="801"/>
                </a:cubicBezTo>
                <a:cubicBezTo>
                  <a:pt x="533" y="861"/>
                  <a:pt x="533" y="861"/>
                  <a:pt x="533" y="861"/>
                </a:cubicBezTo>
                <a:cubicBezTo>
                  <a:pt x="533" y="890"/>
                  <a:pt x="503" y="890"/>
                  <a:pt x="503" y="920"/>
                </a:cubicBezTo>
                <a:lnTo>
                  <a:pt x="533" y="949"/>
                </a:lnTo>
                <a:cubicBezTo>
                  <a:pt x="533" y="949"/>
                  <a:pt x="533" y="979"/>
                  <a:pt x="563" y="979"/>
                </a:cubicBezTo>
                <a:cubicBezTo>
                  <a:pt x="563" y="979"/>
                  <a:pt x="563" y="949"/>
                  <a:pt x="593" y="949"/>
                </a:cubicBezTo>
                <a:cubicBezTo>
                  <a:pt x="622" y="920"/>
                  <a:pt x="622" y="920"/>
                  <a:pt x="622" y="920"/>
                </a:cubicBezTo>
                <a:cubicBezTo>
                  <a:pt x="652" y="920"/>
                  <a:pt x="652" y="920"/>
                  <a:pt x="652" y="920"/>
                </a:cubicBezTo>
                <a:cubicBezTo>
                  <a:pt x="682" y="979"/>
                  <a:pt x="682" y="979"/>
                  <a:pt x="682" y="979"/>
                </a:cubicBezTo>
                <a:cubicBezTo>
                  <a:pt x="711" y="979"/>
                  <a:pt x="711" y="979"/>
                  <a:pt x="711" y="979"/>
                </a:cubicBezTo>
                <a:cubicBezTo>
                  <a:pt x="711" y="949"/>
                  <a:pt x="711" y="949"/>
                  <a:pt x="711" y="949"/>
                </a:cubicBezTo>
                <a:lnTo>
                  <a:pt x="741" y="949"/>
                </a:lnTo>
                <a:cubicBezTo>
                  <a:pt x="770" y="1009"/>
                  <a:pt x="770" y="1009"/>
                  <a:pt x="770" y="1009"/>
                </a:cubicBezTo>
                <a:lnTo>
                  <a:pt x="801" y="1009"/>
                </a:lnTo>
                <a:cubicBezTo>
                  <a:pt x="859" y="1009"/>
                  <a:pt x="859" y="1009"/>
                  <a:pt x="859" y="1009"/>
                </a:cubicBezTo>
                <a:lnTo>
                  <a:pt x="889" y="1009"/>
                </a:lnTo>
                <a:cubicBezTo>
                  <a:pt x="1007" y="1068"/>
                  <a:pt x="1007" y="1068"/>
                  <a:pt x="1007" y="1068"/>
                </a:cubicBezTo>
                <a:cubicBezTo>
                  <a:pt x="1007" y="1098"/>
                  <a:pt x="1007" y="1068"/>
                  <a:pt x="1007" y="1068"/>
                </a:cubicBezTo>
                <a:cubicBezTo>
                  <a:pt x="1007" y="1009"/>
                  <a:pt x="1007" y="1009"/>
                  <a:pt x="1007" y="1009"/>
                </a:cubicBezTo>
                <a:cubicBezTo>
                  <a:pt x="978" y="979"/>
                  <a:pt x="978" y="979"/>
                  <a:pt x="978" y="979"/>
                </a:cubicBezTo>
                <a:cubicBezTo>
                  <a:pt x="830" y="890"/>
                  <a:pt x="830" y="890"/>
                  <a:pt x="830" y="890"/>
                </a:cubicBezTo>
                <a:cubicBezTo>
                  <a:pt x="830" y="890"/>
                  <a:pt x="830" y="890"/>
                  <a:pt x="830" y="861"/>
                </a:cubicBezTo>
                <a:cubicBezTo>
                  <a:pt x="859" y="861"/>
                  <a:pt x="859" y="861"/>
                  <a:pt x="859" y="861"/>
                </a:cubicBezTo>
                <a:cubicBezTo>
                  <a:pt x="859" y="861"/>
                  <a:pt x="859" y="890"/>
                  <a:pt x="889" y="890"/>
                </a:cubicBezTo>
                <a:cubicBezTo>
                  <a:pt x="919" y="920"/>
                  <a:pt x="919" y="920"/>
                  <a:pt x="919" y="920"/>
                </a:cubicBezTo>
                <a:cubicBezTo>
                  <a:pt x="919" y="920"/>
                  <a:pt x="919" y="920"/>
                  <a:pt x="949" y="920"/>
                </a:cubicBezTo>
                <a:cubicBezTo>
                  <a:pt x="949" y="890"/>
                  <a:pt x="949" y="890"/>
                  <a:pt x="949" y="890"/>
                </a:cubicBezTo>
                <a:lnTo>
                  <a:pt x="949" y="861"/>
                </a:lnTo>
                <a:cubicBezTo>
                  <a:pt x="859" y="801"/>
                  <a:pt x="859" y="801"/>
                  <a:pt x="859" y="801"/>
                </a:cubicBezTo>
                <a:cubicBezTo>
                  <a:pt x="859" y="772"/>
                  <a:pt x="859" y="772"/>
                  <a:pt x="859" y="772"/>
                </a:cubicBezTo>
                <a:cubicBezTo>
                  <a:pt x="830" y="653"/>
                  <a:pt x="830" y="653"/>
                  <a:pt x="830" y="653"/>
                </a:cubicBezTo>
                <a:cubicBezTo>
                  <a:pt x="830" y="624"/>
                  <a:pt x="830" y="624"/>
                  <a:pt x="830" y="624"/>
                </a:cubicBezTo>
                <a:cubicBezTo>
                  <a:pt x="830" y="445"/>
                  <a:pt x="830" y="445"/>
                  <a:pt x="830" y="445"/>
                </a:cubicBezTo>
                <a:lnTo>
                  <a:pt x="830" y="416"/>
                </a:lnTo>
                <a:cubicBezTo>
                  <a:pt x="770" y="416"/>
                  <a:pt x="770" y="416"/>
                  <a:pt x="770" y="416"/>
                </a:cubicBezTo>
                <a:lnTo>
                  <a:pt x="741" y="386"/>
                </a:lnTo>
                <a:cubicBezTo>
                  <a:pt x="741" y="356"/>
                  <a:pt x="770" y="356"/>
                  <a:pt x="770" y="356"/>
                </a:cubicBezTo>
                <a:cubicBezTo>
                  <a:pt x="830" y="356"/>
                  <a:pt x="830" y="356"/>
                  <a:pt x="830" y="356"/>
                </a:cubicBezTo>
                <a:cubicBezTo>
                  <a:pt x="830" y="268"/>
                  <a:pt x="830" y="268"/>
                  <a:pt x="830" y="268"/>
                </a:cubicBezTo>
                <a:cubicBezTo>
                  <a:pt x="830" y="268"/>
                  <a:pt x="830" y="237"/>
                  <a:pt x="859" y="237"/>
                </a:cubicBezTo>
                <a:cubicBezTo>
                  <a:pt x="889" y="237"/>
                  <a:pt x="889" y="237"/>
                  <a:pt x="889" y="237"/>
                </a:cubicBezTo>
                <a:lnTo>
                  <a:pt x="919" y="237"/>
                </a:lnTo>
                <a:cubicBezTo>
                  <a:pt x="919" y="208"/>
                  <a:pt x="919" y="208"/>
                  <a:pt x="949" y="208"/>
                </a:cubicBezTo>
                <a:cubicBezTo>
                  <a:pt x="949" y="119"/>
                  <a:pt x="949" y="119"/>
                  <a:pt x="949" y="119"/>
                </a:cubicBezTo>
                <a:lnTo>
                  <a:pt x="978" y="119"/>
                </a:lnTo>
                <a:cubicBezTo>
                  <a:pt x="978" y="149"/>
                  <a:pt x="978" y="149"/>
                  <a:pt x="978" y="149"/>
                </a:cubicBezTo>
                <a:cubicBezTo>
                  <a:pt x="1007" y="149"/>
                  <a:pt x="1007" y="149"/>
                  <a:pt x="1007" y="149"/>
                </a:cubicBezTo>
                <a:cubicBezTo>
                  <a:pt x="1007" y="178"/>
                  <a:pt x="1007" y="178"/>
                  <a:pt x="1007" y="178"/>
                </a:cubicBezTo>
                <a:cubicBezTo>
                  <a:pt x="1007" y="208"/>
                  <a:pt x="1007" y="208"/>
                  <a:pt x="1038" y="208"/>
                </a:cubicBezTo>
                <a:cubicBezTo>
                  <a:pt x="1038" y="208"/>
                  <a:pt x="1067" y="208"/>
                  <a:pt x="1038" y="208"/>
                </a:cubicBezTo>
                <a:cubicBezTo>
                  <a:pt x="949" y="268"/>
                  <a:pt x="949" y="268"/>
                  <a:pt x="949" y="268"/>
                </a:cubicBezTo>
                <a:lnTo>
                  <a:pt x="949" y="297"/>
                </a:lnTo>
                <a:cubicBezTo>
                  <a:pt x="919" y="326"/>
                  <a:pt x="919" y="326"/>
                  <a:pt x="919" y="326"/>
                </a:cubicBezTo>
                <a:cubicBezTo>
                  <a:pt x="919" y="356"/>
                  <a:pt x="919" y="356"/>
                  <a:pt x="919" y="386"/>
                </a:cubicBezTo>
                <a:cubicBezTo>
                  <a:pt x="919" y="416"/>
                  <a:pt x="919" y="416"/>
                  <a:pt x="919" y="416"/>
                </a:cubicBezTo>
                <a:cubicBezTo>
                  <a:pt x="919" y="416"/>
                  <a:pt x="919" y="416"/>
                  <a:pt x="949" y="416"/>
                </a:cubicBezTo>
                <a:cubicBezTo>
                  <a:pt x="978" y="386"/>
                  <a:pt x="978" y="416"/>
                  <a:pt x="978" y="416"/>
                </a:cubicBezTo>
                <a:cubicBezTo>
                  <a:pt x="978" y="475"/>
                  <a:pt x="978" y="475"/>
                  <a:pt x="978" y="475"/>
                </a:cubicBezTo>
                <a:cubicBezTo>
                  <a:pt x="949" y="475"/>
                  <a:pt x="978" y="505"/>
                  <a:pt x="978" y="505"/>
                </a:cubicBezTo>
                <a:cubicBezTo>
                  <a:pt x="1007" y="505"/>
                  <a:pt x="1007" y="505"/>
                  <a:pt x="1007" y="505"/>
                </a:cubicBezTo>
                <a:lnTo>
                  <a:pt x="1007" y="534"/>
                </a:lnTo>
                <a:cubicBezTo>
                  <a:pt x="1007" y="593"/>
                  <a:pt x="1007" y="593"/>
                  <a:pt x="1007" y="593"/>
                </a:cubicBezTo>
                <a:cubicBezTo>
                  <a:pt x="1007" y="593"/>
                  <a:pt x="1007" y="624"/>
                  <a:pt x="978" y="624"/>
                </a:cubicBezTo>
                <a:cubicBezTo>
                  <a:pt x="978" y="624"/>
                  <a:pt x="978" y="624"/>
                  <a:pt x="978" y="593"/>
                </a:cubicBezTo>
                <a:cubicBezTo>
                  <a:pt x="949" y="593"/>
                  <a:pt x="949" y="593"/>
                  <a:pt x="949" y="593"/>
                </a:cubicBezTo>
                <a:cubicBezTo>
                  <a:pt x="919" y="682"/>
                  <a:pt x="919" y="682"/>
                  <a:pt x="919" y="682"/>
                </a:cubicBezTo>
                <a:lnTo>
                  <a:pt x="949" y="682"/>
                </a:lnTo>
                <a:cubicBezTo>
                  <a:pt x="949" y="653"/>
                  <a:pt x="949" y="653"/>
                  <a:pt x="949" y="653"/>
                </a:cubicBezTo>
                <a:cubicBezTo>
                  <a:pt x="978" y="653"/>
                  <a:pt x="978" y="624"/>
                  <a:pt x="978" y="653"/>
                </a:cubicBezTo>
                <a:cubicBezTo>
                  <a:pt x="978" y="653"/>
                  <a:pt x="978" y="653"/>
                  <a:pt x="1007" y="653"/>
                </a:cubicBezTo>
                <a:cubicBezTo>
                  <a:pt x="1038" y="653"/>
                  <a:pt x="1038" y="682"/>
                  <a:pt x="1038" y="682"/>
                </a:cubicBezTo>
                <a:cubicBezTo>
                  <a:pt x="1067" y="682"/>
                  <a:pt x="1067" y="682"/>
                  <a:pt x="1067" y="682"/>
                </a:cubicBezTo>
                <a:cubicBezTo>
                  <a:pt x="1067" y="712"/>
                  <a:pt x="1067" y="712"/>
                  <a:pt x="1067" y="712"/>
                </a:cubicBezTo>
                <a:lnTo>
                  <a:pt x="1097" y="712"/>
                </a:lnTo>
                <a:cubicBezTo>
                  <a:pt x="1097" y="742"/>
                  <a:pt x="1067" y="742"/>
                  <a:pt x="1067" y="742"/>
                </a:cubicBezTo>
                <a:cubicBezTo>
                  <a:pt x="1007" y="742"/>
                  <a:pt x="1007" y="742"/>
                  <a:pt x="1007" y="742"/>
                </a:cubicBezTo>
                <a:lnTo>
                  <a:pt x="978" y="742"/>
                </a:lnTo>
                <a:lnTo>
                  <a:pt x="1007" y="772"/>
                </a:lnTo>
                <a:cubicBezTo>
                  <a:pt x="978" y="801"/>
                  <a:pt x="978" y="801"/>
                  <a:pt x="978" y="801"/>
                </a:cubicBezTo>
                <a:cubicBezTo>
                  <a:pt x="978" y="830"/>
                  <a:pt x="978" y="830"/>
                  <a:pt x="978" y="830"/>
                </a:cubicBezTo>
                <a:cubicBezTo>
                  <a:pt x="1097" y="920"/>
                  <a:pt x="1097" y="920"/>
                  <a:pt x="1097" y="920"/>
                </a:cubicBezTo>
                <a:lnTo>
                  <a:pt x="1126" y="920"/>
                </a:lnTo>
                <a:cubicBezTo>
                  <a:pt x="1126" y="890"/>
                  <a:pt x="1126" y="890"/>
                  <a:pt x="1126" y="890"/>
                </a:cubicBezTo>
                <a:cubicBezTo>
                  <a:pt x="1126" y="890"/>
                  <a:pt x="1156" y="890"/>
                  <a:pt x="1156" y="920"/>
                </a:cubicBezTo>
                <a:lnTo>
                  <a:pt x="1186" y="890"/>
                </a:lnTo>
                <a:cubicBezTo>
                  <a:pt x="1186" y="861"/>
                  <a:pt x="1186" y="861"/>
                  <a:pt x="1186" y="861"/>
                </a:cubicBezTo>
                <a:cubicBezTo>
                  <a:pt x="1186" y="861"/>
                  <a:pt x="1186" y="861"/>
                  <a:pt x="1186" y="890"/>
                </a:cubicBezTo>
                <a:cubicBezTo>
                  <a:pt x="1186" y="920"/>
                  <a:pt x="1186" y="920"/>
                  <a:pt x="1215" y="920"/>
                </a:cubicBezTo>
                <a:cubicBezTo>
                  <a:pt x="1215" y="949"/>
                  <a:pt x="1215" y="949"/>
                  <a:pt x="1215" y="949"/>
                </a:cubicBezTo>
                <a:lnTo>
                  <a:pt x="1215" y="979"/>
                </a:lnTo>
                <a:cubicBezTo>
                  <a:pt x="1245" y="1009"/>
                  <a:pt x="1245" y="1009"/>
                  <a:pt x="1245" y="1009"/>
                </a:cubicBezTo>
                <a:cubicBezTo>
                  <a:pt x="1275" y="1009"/>
                  <a:pt x="1275" y="1009"/>
                  <a:pt x="1275" y="1009"/>
                </a:cubicBezTo>
                <a:cubicBezTo>
                  <a:pt x="1245" y="1068"/>
                  <a:pt x="1245" y="1068"/>
                  <a:pt x="1245" y="1068"/>
                </a:cubicBezTo>
                <a:cubicBezTo>
                  <a:pt x="1245" y="1068"/>
                  <a:pt x="1245" y="1068"/>
                  <a:pt x="1275" y="1068"/>
                </a:cubicBezTo>
                <a:cubicBezTo>
                  <a:pt x="1334" y="1068"/>
                  <a:pt x="1334" y="1068"/>
                  <a:pt x="1334" y="1068"/>
                </a:cubicBezTo>
                <a:cubicBezTo>
                  <a:pt x="1334" y="1068"/>
                  <a:pt x="1363" y="1068"/>
                  <a:pt x="1363" y="1098"/>
                </a:cubicBezTo>
                <a:cubicBezTo>
                  <a:pt x="1334" y="1098"/>
                  <a:pt x="1334" y="1098"/>
                  <a:pt x="1334" y="1098"/>
                </a:cubicBezTo>
                <a:lnTo>
                  <a:pt x="1334" y="1128"/>
                </a:lnTo>
                <a:lnTo>
                  <a:pt x="1334" y="1157"/>
                </a:lnTo>
                <a:lnTo>
                  <a:pt x="1334" y="1186"/>
                </a:lnTo>
                <a:cubicBezTo>
                  <a:pt x="1334" y="1186"/>
                  <a:pt x="1305" y="1186"/>
                  <a:pt x="1305" y="1217"/>
                </a:cubicBezTo>
                <a:cubicBezTo>
                  <a:pt x="1305" y="1246"/>
                  <a:pt x="1305" y="1246"/>
                  <a:pt x="1305" y="1246"/>
                </a:cubicBezTo>
                <a:lnTo>
                  <a:pt x="1305" y="1276"/>
                </a:lnTo>
                <a:cubicBezTo>
                  <a:pt x="1275" y="1365"/>
                  <a:pt x="1275" y="1365"/>
                  <a:pt x="1275" y="1365"/>
                </a:cubicBezTo>
                <a:cubicBezTo>
                  <a:pt x="1275" y="1365"/>
                  <a:pt x="1275" y="1365"/>
                  <a:pt x="1275" y="1394"/>
                </a:cubicBezTo>
                <a:lnTo>
                  <a:pt x="1275" y="1424"/>
                </a:lnTo>
                <a:lnTo>
                  <a:pt x="1275" y="1454"/>
                </a:lnTo>
                <a:cubicBezTo>
                  <a:pt x="1275" y="1513"/>
                  <a:pt x="1275" y="1513"/>
                  <a:pt x="1275" y="1513"/>
                </a:cubicBezTo>
                <a:cubicBezTo>
                  <a:pt x="1275" y="1513"/>
                  <a:pt x="1275" y="1513"/>
                  <a:pt x="1275" y="1542"/>
                </a:cubicBezTo>
                <a:cubicBezTo>
                  <a:pt x="1275" y="1542"/>
                  <a:pt x="1275" y="1542"/>
                  <a:pt x="1275" y="1573"/>
                </a:cubicBezTo>
                <a:cubicBezTo>
                  <a:pt x="1305" y="1602"/>
                  <a:pt x="1305" y="1602"/>
                  <a:pt x="1305" y="1602"/>
                </a:cubicBezTo>
                <a:cubicBezTo>
                  <a:pt x="1305" y="1632"/>
                  <a:pt x="1305" y="1632"/>
                  <a:pt x="1334" y="1602"/>
                </a:cubicBezTo>
                <a:cubicBezTo>
                  <a:pt x="1334" y="1483"/>
                  <a:pt x="1334" y="1483"/>
                  <a:pt x="1334" y="1483"/>
                </a:cubicBezTo>
                <a:cubicBezTo>
                  <a:pt x="1334" y="1454"/>
                  <a:pt x="1334" y="1454"/>
                  <a:pt x="1334" y="1454"/>
                </a:cubicBezTo>
                <a:cubicBezTo>
                  <a:pt x="1334" y="1424"/>
                  <a:pt x="1334" y="1424"/>
                  <a:pt x="1334" y="1424"/>
                </a:cubicBezTo>
                <a:cubicBezTo>
                  <a:pt x="1334" y="1394"/>
                  <a:pt x="1363" y="1394"/>
                  <a:pt x="1363" y="1394"/>
                </a:cubicBezTo>
                <a:lnTo>
                  <a:pt x="1363" y="1365"/>
                </a:lnTo>
                <a:cubicBezTo>
                  <a:pt x="1363" y="1334"/>
                  <a:pt x="1363" y="1334"/>
                  <a:pt x="1394" y="1334"/>
                </a:cubicBezTo>
                <a:cubicBezTo>
                  <a:pt x="1394" y="1305"/>
                  <a:pt x="1394" y="1305"/>
                  <a:pt x="1394" y="1305"/>
                </a:cubicBezTo>
                <a:lnTo>
                  <a:pt x="1394" y="1276"/>
                </a:lnTo>
                <a:cubicBezTo>
                  <a:pt x="1423" y="1276"/>
                  <a:pt x="1423" y="1276"/>
                  <a:pt x="1423" y="1276"/>
                </a:cubicBezTo>
                <a:cubicBezTo>
                  <a:pt x="1423" y="1246"/>
                  <a:pt x="1423" y="1246"/>
                  <a:pt x="1423" y="1246"/>
                </a:cubicBezTo>
                <a:lnTo>
                  <a:pt x="1423" y="1217"/>
                </a:lnTo>
                <a:cubicBezTo>
                  <a:pt x="1482" y="1038"/>
                  <a:pt x="1482" y="1038"/>
                  <a:pt x="1482" y="1038"/>
                </a:cubicBezTo>
                <a:cubicBezTo>
                  <a:pt x="1482" y="1038"/>
                  <a:pt x="1482" y="1038"/>
                  <a:pt x="1482" y="1009"/>
                </a:cubicBezTo>
                <a:cubicBezTo>
                  <a:pt x="1482" y="979"/>
                  <a:pt x="1482" y="979"/>
                  <a:pt x="1482" y="979"/>
                </a:cubicBezTo>
                <a:cubicBezTo>
                  <a:pt x="1482" y="949"/>
                  <a:pt x="1482" y="949"/>
                  <a:pt x="1482" y="949"/>
                </a:cubicBezTo>
                <a:cubicBezTo>
                  <a:pt x="1542" y="861"/>
                  <a:pt x="1542" y="861"/>
                  <a:pt x="1542" y="861"/>
                </a:cubicBezTo>
                <a:cubicBezTo>
                  <a:pt x="1542" y="830"/>
                  <a:pt x="1542" y="830"/>
                  <a:pt x="1542" y="861"/>
                </a:cubicBezTo>
                <a:cubicBezTo>
                  <a:pt x="1542" y="920"/>
                  <a:pt x="1542" y="920"/>
                  <a:pt x="1542" y="920"/>
                </a:cubicBezTo>
                <a:lnTo>
                  <a:pt x="1542" y="949"/>
                </a:lnTo>
                <a:lnTo>
                  <a:pt x="1482" y="1068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78" name="Freeform 18"/>
          <p:cNvSpPr>
            <a:spLocks noChangeArrowheads="1"/>
          </p:cNvSpPr>
          <p:nvPr/>
        </p:nvSpPr>
        <p:spPr bwMode="auto">
          <a:xfrm>
            <a:off x="9325921" y="1677961"/>
            <a:ext cx="239040" cy="452160"/>
          </a:xfrm>
          <a:custGeom>
            <a:avLst/>
            <a:gdLst>
              <a:gd name="T0" fmla="*/ 0 w 802"/>
              <a:gd name="T1" fmla="*/ 22547598 h 1514"/>
              <a:gd name="T2" fmla="*/ 6370273 w 802"/>
              <a:gd name="T3" fmla="*/ 32086776 h 1514"/>
              <a:gd name="T4" fmla="*/ 6370273 w 802"/>
              <a:gd name="T5" fmla="*/ 48238486 h 1514"/>
              <a:gd name="T6" fmla="*/ 9609134 w 802"/>
              <a:gd name="T7" fmla="*/ 51490755 h 1514"/>
              <a:gd name="T8" fmla="*/ 12848322 w 802"/>
              <a:gd name="T9" fmla="*/ 61138255 h 1514"/>
              <a:gd name="T10" fmla="*/ 12848322 w 802"/>
              <a:gd name="T11" fmla="*/ 67534144 h 1514"/>
              <a:gd name="T12" fmla="*/ 12848322 w 802"/>
              <a:gd name="T13" fmla="*/ 86829472 h 1514"/>
              <a:gd name="T14" fmla="*/ 19218267 w 802"/>
              <a:gd name="T15" fmla="*/ 106125130 h 1514"/>
              <a:gd name="T16" fmla="*/ 19218267 w 802"/>
              <a:gd name="T17" fmla="*/ 112629011 h 1514"/>
              <a:gd name="T18" fmla="*/ 19218267 w 802"/>
              <a:gd name="T19" fmla="*/ 112629011 h 1514"/>
              <a:gd name="T20" fmla="*/ 28827401 w 802"/>
              <a:gd name="T21" fmla="*/ 115772630 h 1514"/>
              <a:gd name="T22" fmla="*/ 28827401 w 802"/>
              <a:gd name="T23" fmla="*/ 122168518 h 1514"/>
              <a:gd name="T24" fmla="*/ 31958485 w 802"/>
              <a:gd name="T25" fmla="*/ 138211906 h 1514"/>
              <a:gd name="T26" fmla="*/ 35305450 w 802"/>
              <a:gd name="T27" fmla="*/ 147859406 h 1514"/>
              <a:gd name="T28" fmla="*/ 35305450 w 802"/>
              <a:gd name="T29" fmla="*/ 160759175 h 1514"/>
              <a:gd name="T30" fmla="*/ 38436534 w 802"/>
              <a:gd name="T31" fmla="*/ 164011445 h 1514"/>
              <a:gd name="T32" fmla="*/ 48045668 w 802"/>
              <a:gd name="T33" fmla="*/ 164011445 h 1514"/>
              <a:gd name="T34" fmla="*/ 54415941 w 802"/>
              <a:gd name="T35" fmla="*/ 164011445 h 1514"/>
              <a:gd name="T36" fmla="*/ 60893990 w 802"/>
              <a:gd name="T37" fmla="*/ 160759175 h 1514"/>
              <a:gd name="T38" fmla="*/ 70395019 w 802"/>
              <a:gd name="T39" fmla="*/ 157507235 h 1514"/>
              <a:gd name="T40" fmla="*/ 70395019 w 802"/>
              <a:gd name="T41" fmla="*/ 157507235 h 1514"/>
              <a:gd name="T42" fmla="*/ 64025075 w 802"/>
              <a:gd name="T43" fmla="*/ 147859406 h 1514"/>
              <a:gd name="T44" fmla="*/ 70395019 w 802"/>
              <a:gd name="T45" fmla="*/ 141463847 h 1514"/>
              <a:gd name="T46" fmla="*/ 70395019 w 802"/>
              <a:gd name="T47" fmla="*/ 141463847 h 1514"/>
              <a:gd name="T48" fmla="*/ 70395019 w 802"/>
              <a:gd name="T49" fmla="*/ 135068287 h 1514"/>
              <a:gd name="T50" fmla="*/ 70395019 w 802"/>
              <a:gd name="T51" fmla="*/ 135068287 h 1514"/>
              <a:gd name="T52" fmla="*/ 64025075 w 802"/>
              <a:gd name="T53" fmla="*/ 128672399 h 1514"/>
              <a:gd name="T54" fmla="*/ 67263935 w 802"/>
              <a:gd name="T55" fmla="*/ 118916249 h 1514"/>
              <a:gd name="T56" fmla="*/ 64025075 w 802"/>
              <a:gd name="T57" fmla="*/ 109268749 h 1514"/>
              <a:gd name="T58" fmla="*/ 64025075 w 802"/>
              <a:gd name="T59" fmla="*/ 96477301 h 1514"/>
              <a:gd name="T60" fmla="*/ 67263935 w 802"/>
              <a:gd name="T61" fmla="*/ 86829472 h 1514"/>
              <a:gd name="T62" fmla="*/ 70395019 w 802"/>
              <a:gd name="T63" fmla="*/ 80433913 h 1514"/>
              <a:gd name="T64" fmla="*/ 70395019 w 802"/>
              <a:gd name="T65" fmla="*/ 74038024 h 1514"/>
              <a:gd name="T66" fmla="*/ 73741984 w 802"/>
              <a:gd name="T67" fmla="*/ 57886315 h 1514"/>
              <a:gd name="T68" fmla="*/ 73741984 w 802"/>
              <a:gd name="T69" fmla="*/ 57886315 h 1514"/>
              <a:gd name="T70" fmla="*/ 64025075 w 802"/>
              <a:gd name="T71" fmla="*/ 44986546 h 1514"/>
              <a:gd name="T72" fmla="*/ 76873068 w 802"/>
              <a:gd name="T73" fmla="*/ 41842927 h 1514"/>
              <a:gd name="T74" fmla="*/ 86482202 w 802"/>
              <a:gd name="T75" fmla="*/ 32086776 h 1514"/>
              <a:gd name="T76" fmla="*/ 86482202 w 802"/>
              <a:gd name="T77" fmla="*/ 28943157 h 1514"/>
              <a:gd name="T78" fmla="*/ 86482202 w 802"/>
              <a:gd name="T79" fmla="*/ 25799538 h 1514"/>
              <a:gd name="T80" fmla="*/ 86482202 w 802"/>
              <a:gd name="T81" fmla="*/ 25799538 h 1514"/>
              <a:gd name="T82" fmla="*/ 83243342 w 802"/>
              <a:gd name="T83" fmla="*/ 19295329 h 1514"/>
              <a:gd name="T84" fmla="*/ 80004153 w 802"/>
              <a:gd name="T85" fmla="*/ 6395559 h 1514"/>
              <a:gd name="T86" fmla="*/ 83243342 w 802"/>
              <a:gd name="T87" fmla="*/ 6395559 h 1514"/>
              <a:gd name="T88" fmla="*/ 83243342 w 802"/>
              <a:gd name="T89" fmla="*/ 6395559 h 1514"/>
              <a:gd name="T90" fmla="*/ 83243342 w 802"/>
              <a:gd name="T91" fmla="*/ 3251940 h 1514"/>
              <a:gd name="T92" fmla="*/ 80004153 w 802"/>
              <a:gd name="T93" fmla="*/ 0 h 1514"/>
              <a:gd name="T94" fmla="*/ 12848322 w 802"/>
              <a:gd name="T95" fmla="*/ 16043388 h 1514"/>
              <a:gd name="T96" fmla="*/ 3239189 w 802"/>
              <a:gd name="T97" fmla="*/ 19295329 h 15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802" h="1514">
                <a:moveTo>
                  <a:pt x="0" y="208"/>
                </a:moveTo>
                <a:lnTo>
                  <a:pt x="0" y="208"/>
                </a:lnTo>
                <a:cubicBezTo>
                  <a:pt x="0" y="208"/>
                  <a:pt x="30" y="267"/>
                  <a:pt x="59" y="267"/>
                </a:cubicBezTo>
                <a:lnTo>
                  <a:pt x="59" y="296"/>
                </a:lnTo>
                <a:cubicBezTo>
                  <a:pt x="59" y="327"/>
                  <a:pt x="30" y="327"/>
                  <a:pt x="30" y="356"/>
                </a:cubicBezTo>
                <a:cubicBezTo>
                  <a:pt x="30" y="386"/>
                  <a:pt x="59" y="445"/>
                  <a:pt x="59" y="445"/>
                </a:cubicBezTo>
                <a:lnTo>
                  <a:pt x="89" y="445"/>
                </a:lnTo>
                <a:lnTo>
                  <a:pt x="89" y="475"/>
                </a:lnTo>
                <a:cubicBezTo>
                  <a:pt x="89" y="475"/>
                  <a:pt x="119" y="504"/>
                  <a:pt x="119" y="534"/>
                </a:cubicBezTo>
                <a:cubicBezTo>
                  <a:pt x="119" y="534"/>
                  <a:pt x="119" y="534"/>
                  <a:pt x="119" y="564"/>
                </a:cubicBezTo>
                <a:cubicBezTo>
                  <a:pt x="119" y="593"/>
                  <a:pt x="119" y="593"/>
                  <a:pt x="119" y="623"/>
                </a:cubicBezTo>
                <a:cubicBezTo>
                  <a:pt x="89" y="683"/>
                  <a:pt x="89" y="712"/>
                  <a:pt x="89" y="742"/>
                </a:cubicBezTo>
                <a:cubicBezTo>
                  <a:pt x="89" y="771"/>
                  <a:pt x="89" y="801"/>
                  <a:pt x="119" y="801"/>
                </a:cubicBezTo>
                <a:cubicBezTo>
                  <a:pt x="148" y="831"/>
                  <a:pt x="148" y="831"/>
                  <a:pt x="148" y="831"/>
                </a:cubicBezTo>
                <a:cubicBezTo>
                  <a:pt x="178" y="890"/>
                  <a:pt x="178" y="920"/>
                  <a:pt x="178" y="979"/>
                </a:cubicBezTo>
                <a:lnTo>
                  <a:pt x="178" y="1008"/>
                </a:lnTo>
                <a:cubicBezTo>
                  <a:pt x="178" y="1039"/>
                  <a:pt x="178" y="1039"/>
                  <a:pt x="178" y="1039"/>
                </a:cubicBezTo>
                <a:cubicBezTo>
                  <a:pt x="208" y="1039"/>
                  <a:pt x="237" y="1039"/>
                  <a:pt x="237" y="1039"/>
                </a:cubicBezTo>
                <a:cubicBezTo>
                  <a:pt x="267" y="1039"/>
                  <a:pt x="267" y="1039"/>
                  <a:pt x="267" y="1068"/>
                </a:cubicBezTo>
                <a:lnTo>
                  <a:pt x="267" y="1097"/>
                </a:lnTo>
                <a:cubicBezTo>
                  <a:pt x="267" y="1097"/>
                  <a:pt x="267" y="1097"/>
                  <a:pt x="267" y="1127"/>
                </a:cubicBezTo>
                <a:cubicBezTo>
                  <a:pt x="267" y="1127"/>
                  <a:pt x="267" y="1157"/>
                  <a:pt x="267" y="1216"/>
                </a:cubicBezTo>
                <a:cubicBezTo>
                  <a:pt x="267" y="1246"/>
                  <a:pt x="267" y="1275"/>
                  <a:pt x="296" y="1275"/>
                </a:cubicBezTo>
                <a:cubicBezTo>
                  <a:pt x="296" y="1275"/>
                  <a:pt x="327" y="1305"/>
                  <a:pt x="327" y="1335"/>
                </a:cubicBezTo>
                <a:cubicBezTo>
                  <a:pt x="327" y="1335"/>
                  <a:pt x="327" y="1335"/>
                  <a:pt x="327" y="1364"/>
                </a:cubicBezTo>
                <a:cubicBezTo>
                  <a:pt x="327" y="1364"/>
                  <a:pt x="356" y="1364"/>
                  <a:pt x="327" y="1424"/>
                </a:cubicBezTo>
                <a:cubicBezTo>
                  <a:pt x="327" y="1483"/>
                  <a:pt x="327" y="1483"/>
                  <a:pt x="327" y="1483"/>
                </a:cubicBezTo>
                <a:cubicBezTo>
                  <a:pt x="327" y="1483"/>
                  <a:pt x="356" y="1483"/>
                  <a:pt x="356" y="1513"/>
                </a:cubicBezTo>
                <a:cubicBezTo>
                  <a:pt x="356" y="1513"/>
                  <a:pt x="356" y="1513"/>
                  <a:pt x="386" y="1513"/>
                </a:cubicBezTo>
                <a:cubicBezTo>
                  <a:pt x="445" y="1513"/>
                  <a:pt x="445" y="1513"/>
                  <a:pt x="445" y="1513"/>
                </a:cubicBezTo>
                <a:cubicBezTo>
                  <a:pt x="475" y="1513"/>
                  <a:pt x="475" y="1513"/>
                  <a:pt x="475" y="1513"/>
                </a:cubicBezTo>
                <a:lnTo>
                  <a:pt x="504" y="1513"/>
                </a:lnTo>
                <a:lnTo>
                  <a:pt x="564" y="1513"/>
                </a:lnTo>
                <a:cubicBezTo>
                  <a:pt x="564" y="1483"/>
                  <a:pt x="564" y="1483"/>
                  <a:pt x="564" y="1483"/>
                </a:cubicBezTo>
                <a:cubicBezTo>
                  <a:pt x="593" y="1483"/>
                  <a:pt x="652" y="1453"/>
                  <a:pt x="652" y="1453"/>
                </a:cubicBezTo>
                <a:cubicBezTo>
                  <a:pt x="683" y="1453"/>
                  <a:pt x="683" y="1453"/>
                  <a:pt x="683" y="1453"/>
                </a:cubicBezTo>
                <a:cubicBezTo>
                  <a:pt x="683" y="1453"/>
                  <a:pt x="683" y="1453"/>
                  <a:pt x="652" y="1453"/>
                </a:cubicBezTo>
                <a:lnTo>
                  <a:pt x="623" y="1424"/>
                </a:lnTo>
                <a:cubicBezTo>
                  <a:pt x="593" y="1395"/>
                  <a:pt x="593" y="1364"/>
                  <a:pt x="593" y="1364"/>
                </a:cubicBezTo>
                <a:cubicBezTo>
                  <a:pt x="623" y="1335"/>
                  <a:pt x="623" y="1335"/>
                  <a:pt x="652" y="1305"/>
                </a:cubicBezTo>
                <a:cubicBezTo>
                  <a:pt x="652" y="1305"/>
                  <a:pt x="652" y="1305"/>
                  <a:pt x="652" y="1275"/>
                </a:cubicBezTo>
                <a:cubicBezTo>
                  <a:pt x="652" y="1275"/>
                  <a:pt x="652" y="1275"/>
                  <a:pt x="652" y="1246"/>
                </a:cubicBezTo>
                <a:cubicBezTo>
                  <a:pt x="652" y="1246"/>
                  <a:pt x="652" y="1246"/>
                  <a:pt x="623" y="1216"/>
                </a:cubicBezTo>
                <a:cubicBezTo>
                  <a:pt x="593" y="1216"/>
                  <a:pt x="593" y="1187"/>
                  <a:pt x="593" y="1187"/>
                </a:cubicBezTo>
                <a:cubicBezTo>
                  <a:pt x="593" y="1157"/>
                  <a:pt x="593" y="1157"/>
                  <a:pt x="593" y="1127"/>
                </a:cubicBezTo>
                <a:cubicBezTo>
                  <a:pt x="623" y="1127"/>
                  <a:pt x="623" y="1127"/>
                  <a:pt x="623" y="1097"/>
                </a:cubicBezTo>
                <a:cubicBezTo>
                  <a:pt x="623" y="1097"/>
                  <a:pt x="623" y="1097"/>
                  <a:pt x="623" y="1068"/>
                </a:cubicBezTo>
                <a:cubicBezTo>
                  <a:pt x="623" y="1068"/>
                  <a:pt x="593" y="1039"/>
                  <a:pt x="593" y="1008"/>
                </a:cubicBezTo>
                <a:cubicBezTo>
                  <a:pt x="593" y="979"/>
                  <a:pt x="593" y="979"/>
                  <a:pt x="593" y="949"/>
                </a:cubicBezTo>
                <a:cubicBezTo>
                  <a:pt x="593" y="949"/>
                  <a:pt x="623" y="920"/>
                  <a:pt x="593" y="890"/>
                </a:cubicBezTo>
                <a:cubicBezTo>
                  <a:pt x="593" y="831"/>
                  <a:pt x="593" y="831"/>
                  <a:pt x="593" y="801"/>
                </a:cubicBezTo>
                <a:cubicBezTo>
                  <a:pt x="593" y="801"/>
                  <a:pt x="593" y="801"/>
                  <a:pt x="623" y="801"/>
                </a:cubicBezTo>
                <a:cubicBezTo>
                  <a:pt x="623" y="801"/>
                  <a:pt x="623" y="801"/>
                  <a:pt x="652" y="801"/>
                </a:cubicBezTo>
                <a:cubicBezTo>
                  <a:pt x="683" y="771"/>
                  <a:pt x="683" y="771"/>
                  <a:pt x="652" y="742"/>
                </a:cubicBezTo>
                <a:lnTo>
                  <a:pt x="652" y="712"/>
                </a:lnTo>
                <a:cubicBezTo>
                  <a:pt x="652" y="683"/>
                  <a:pt x="652" y="683"/>
                  <a:pt x="652" y="683"/>
                </a:cubicBezTo>
                <a:cubicBezTo>
                  <a:pt x="652" y="652"/>
                  <a:pt x="652" y="623"/>
                  <a:pt x="683" y="564"/>
                </a:cubicBezTo>
                <a:cubicBezTo>
                  <a:pt x="683" y="534"/>
                  <a:pt x="683" y="534"/>
                  <a:pt x="683" y="534"/>
                </a:cubicBezTo>
                <a:cubicBezTo>
                  <a:pt x="683" y="534"/>
                  <a:pt x="652" y="504"/>
                  <a:pt x="623" y="475"/>
                </a:cubicBezTo>
                <a:cubicBezTo>
                  <a:pt x="593" y="475"/>
                  <a:pt x="593" y="445"/>
                  <a:pt x="593" y="415"/>
                </a:cubicBezTo>
                <a:cubicBezTo>
                  <a:pt x="593" y="415"/>
                  <a:pt x="623" y="415"/>
                  <a:pt x="652" y="386"/>
                </a:cubicBezTo>
                <a:cubicBezTo>
                  <a:pt x="652" y="386"/>
                  <a:pt x="683" y="386"/>
                  <a:pt x="712" y="386"/>
                </a:cubicBezTo>
                <a:cubicBezTo>
                  <a:pt x="741" y="356"/>
                  <a:pt x="741" y="356"/>
                  <a:pt x="741" y="327"/>
                </a:cubicBezTo>
                <a:cubicBezTo>
                  <a:pt x="741" y="327"/>
                  <a:pt x="771" y="327"/>
                  <a:pt x="801" y="296"/>
                </a:cubicBezTo>
                <a:lnTo>
                  <a:pt x="801" y="267"/>
                </a:lnTo>
                <a:cubicBezTo>
                  <a:pt x="801" y="267"/>
                  <a:pt x="801" y="267"/>
                  <a:pt x="801" y="238"/>
                </a:cubicBezTo>
                <a:lnTo>
                  <a:pt x="771" y="208"/>
                </a:lnTo>
                <a:cubicBezTo>
                  <a:pt x="771" y="208"/>
                  <a:pt x="771" y="208"/>
                  <a:pt x="771" y="178"/>
                </a:cubicBezTo>
                <a:cubicBezTo>
                  <a:pt x="771" y="178"/>
                  <a:pt x="741" y="148"/>
                  <a:pt x="741" y="119"/>
                </a:cubicBezTo>
                <a:cubicBezTo>
                  <a:pt x="741" y="90"/>
                  <a:pt x="741" y="90"/>
                  <a:pt x="741" y="59"/>
                </a:cubicBezTo>
                <a:lnTo>
                  <a:pt x="771" y="59"/>
                </a:lnTo>
                <a:cubicBezTo>
                  <a:pt x="771" y="59"/>
                  <a:pt x="771" y="59"/>
                  <a:pt x="771" y="30"/>
                </a:cubicBezTo>
                <a:cubicBezTo>
                  <a:pt x="741" y="30"/>
                  <a:pt x="741" y="30"/>
                  <a:pt x="741" y="30"/>
                </a:cubicBezTo>
                <a:cubicBezTo>
                  <a:pt x="741" y="0"/>
                  <a:pt x="741" y="0"/>
                  <a:pt x="741" y="0"/>
                </a:cubicBezTo>
                <a:cubicBezTo>
                  <a:pt x="119" y="148"/>
                  <a:pt x="119" y="148"/>
                  <a:pt x="119" y="148"/>
                </a:cubicBezTo>
                <a:cubicBezTo>
                  <a:pt x="119" y="148"/>
                  <a:pt x="119" y="148"/>
                  <a:pt x="89" y="148"/>
                </a:cubicBezTo>
                <a:cubicBezTo>
                  <a:pt x="30" y="178"/>
                  <a:pt x="30" y="178"/>
                  <a:pt x="30" y="178"/>
                </a:cubicBezTo>
                <a:cubicBezTo>
                  <a:pt x="0" y="178"/>
                  <a:pt x="0" y="208"/>
                  <a:pt x="0" y="208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79" name="Freeform 19"/>
          <p:cNvSpPr>
            <a:spLocks noChangeArrowheads="1"/>
          </p:cNvSpPr>
          <p:nvPr/>
        </p:nvSpPr>
        <p:spPr bwMode="auto">
          <a:xfrm>
            <a:off x="9511681" y="1616041"/>
            <a:ext cx="247680" cy="496800"/>
          </a:xfrm>
          <a:custGeom>
            <a:avLst/>
            <a:gdLst>
              <a:gd name="T0" fmla="*/ 19217660 w 831"/>
              <a:gd name="T1" fmla="*/ 19438311 h 1662"/>
              <a:gd name="T2" fmla="*/ 19217660 w 831"/>
              <a:gd name="T3" fmla="*/ 22587352 h 1662"/>
              <a:gd name="T4" fmla="*/ 15978847 w 831"/>
              <a:gd name="T5" fmla="*/ 32361045 h 1662"/>
              <a:gd name="T6" fmla="*/ 19217660 w 831"/>
              <a:gd name="T7" fmla="*/ 41917245 h 1662"/>
              <a:gd name="T8" fmla="*/ 22456802 w 831"/>
              <a:gd name="T9" fmla="*/ 48432821 h 1662"/>
              <a:gd name="T10" fmla="*/ 22456802 w 831"/>
              <a:gd name="T11" fmla="*/ 51581862 h 1662"/>
              <a:gd name="T12" fmla="*/ 15978847 w 831"/>
              <a:gd name="T13" fmla="*/ 61246809 h 1662"/>
              <a:gd name="T14" fmla="*/ 3131039 w 831"/>
              <a:gd name="T15" fmla="*/ 67653968 h 1662"/>
              <a:gd name="T16" fmla="*/ 6477955 w 831"/>
              <a:gd name="T17" fmla="*/ 77318585 h 1662"/>
              <a:gd name="T18" fmla="*/ 6477955 w 831"/>
              <a:gd name="T19" fmla="*/ 96756895 h 1662"/>
              <a:gd name="T20" fmla="*/ 6477955 w 831"/>
              <a:gd name="T21" fmla="*/ 112828671 h 1662"/>
              <a:gd name="T22" fmla="*/ 0 w 831"/>
              <a:gd name="T23" fmla="*/ 115978042 h 1662"/>
              <a:gd name="T24" fmla="*/ 3131039 w 831"/>
              <a:gd name="T25" fmla="*/ 138565394 h 1662"/>
              <a:gd name="T26" fmla="*/ 0 w 831"/>
              <a:gd name="T27" fmla="*/ 151488128 h 1662"/>
              <a:gd name="T28" fmla="*/ 6477955 w 831"/>
              <a:gd name="T29" fmla="*/ 161044328 h 1662"/>
              <a:gd name="T30" fmla="*/ 0 w 831"/>
              <a:gd name="T31" fmla="*/ 170709275 h 1662"/>
              <a:gd name="T32" fmla="*/ 9608994 w 831"/>
              <a:gd name="T33" fmla="*/ 180373892 h 1662"/>
              <a:gd name="T34" fmla="*/ 22456802 w 831"/>
              <a:gd name="T35" fmla="*/ 177224851 h 1662"/>
              <a:gd name="T36" fmla="*/ 32065467 w 831"/>
              <a:gd name="T37" fmla="*/ 174075480 h 1662"/>
              <a:gd name="T38" fmla="*/ 44913275 w 831"/>
              <a:gd name="T39" fmla="*/ 174075480 h 1662"/>
              <a:gd name="T40" fmla="*/ 57653308 w 831"/>
              <a:gd name="T41" fmla="*/ 170709275 h 1662"/>
              <a:gd name="T42" fmla="*/ 67154200 w 831"/>
              <a:gd name="T43" fmla="*/ 164302116 h 1662"/>
              <a:gd name="T44" fmla="*/ 73632155 w 831"/>
              <a:gd name="T45" fmla="*/ 154637499 h 1662"/>
              <a:gd name="T46" fmla="*/ 86479962 w 831"/>
              <a:gd name="T47" fmla="*/ 141714764 h 1662"/>
              <a:gd name="T48" fmla="*/ 80002007 w 831"/>
              <a:gd name="T49" fmla="*/ 141714764 h 1662"/>
              <a:gd name="T50" fmla="*/ 89610673 w 831"/>
              <a:gd name="T51" fmla="*/ 138565394 h 1662"/>
              <a:gd name="T52" fmla="*/ 86479962 w 831"/>
              <a:gd name="T53" fmla="*/ 138565394 h 1662"/>
              <a:gd name="T54" fmla="*/ 76870968 w 831"/>
              <a:gd name="T55" fmla="*/ 128900776 h 1662"/>
              <a:gd name="T56" fmla="*/ 73632155 w 831"/>
              <a:gd name="T57" fmla="*/ 125642988 h 1662"/>
              <a:gd name="T58" fmla="*/ 73632155 w 831"/>
              <a:gd name="T59" fmla="*/ 125642988 h 1662"/>
              <a:gd name="T60" fmla="*/ 70501116 w 831"/>
              <a:gd name="T61" fmla="*/ 115978042 h 1662"/>
              <a:gd name="T62" fmla="*/ 67154200 w 831"/>
              <a:gd name="T63" fmla="*/ 112828671 h 1662"/>
              <a:gd name="T64" fmla="*/ 64023161 w 831"/>
              <a:gd name="T65" fmla="*/ 109570883 h 1662"/>
              <a:gd name="T66" fmla="*/ 64023161 w 831"/>
              <a:gd name="T67" fmla="*/ 99906266 h 1662"/>
              <a:gd name="T68" fmla="*/ 57653308 w 831"/>
              <a:gd name="T69" fmla="*/ 90241319 h 1662"/>
              <a:gd name="T70" fmla="*/ 57653308 w 831"/>
              <a:gd name="T71" fmla="*/ 80576373 h 1662"/>
              <a:gd name="T72" fmla="*/ 51175353 w 831"/>
              <a:gd name="T73" fmla="*/ 61246809 h 1662"/>
              <a:gd name="T74" fmla="*/ 48044314 w 831"/>
              <a:gd name="T75" fmla="*/ 54731233 h 1662"/>
              <a:gd name="T76" fmla="*/ 48044314 w 831"/>
              <a:gd name="T77" fmla="*/ 51581862 h 1662"/>
              <a:gd name="T78" fmla="*/ 44913275 w 831"/>
              <a:gd name="T79" fmla="*/ 35510086 h 1662"/>
              <a:gd name="T80" fmla="*/ 38435320 w 831"/>
              <a:gd name="T81" fmla="*/ 22587352 h 1662"/>
              <a:gd name="T82" fmla="*/ 38435320 w 831"/>
              <a:gd name="T83" fmla="*/ 19438311 h 1662"/>
              <a:gd name="T84" fmla="*/ 38435320 w 831"/>
              <a:gd name="T85" fmla="*/ 12922735 h 1662"/>
              <a:gd name="T86" fmla="*/ 32065467 w 831"/>
              <a:gd name="T87" fmla="*/ 9773364 h 1662"/>
              <a:gd name="T88" fmla="*/ 35196506 w 831"/>
              <a:gd name="T89" fmla="*/ 6515576 h 1662"/>
              <a:gd name="T90" fmla="*/ 32065467 w 831"/>
              <a:gd name="T91" fmla="*/ 0 h 1662"/>
              <a:gd name="T92" fmla="*/ 22456802 w 831"/>
              <a:gd name="T93" fmla="*/ 3257788 h 1662"/>
              <a:gd name="T94" fmla="*/ 19217660 w 831"/>
              <a:gd name="T95" fmla="*/ 16180523 h 166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31" h="1662">
                <a:moveTo>
                  <a:pt x="178" y="149"/>
                </a:moveTo>
                <a:lnTo>
                  <a:pt x="178" y="149"/>
                </a:lnTo>
                <a:lnTo>
                  <a:pt x="178" y="179"/>
                </a:lnTo>
                <a:cubicBezTo>
                  <a:pt x="178" y="179"/>
                  <a:pt x="178" y="208"/>
                  <a:pt x="148" y="208"/>
                </a:cubicBezTo>
                <a:cubicBezTo>
                  <a:pt x="148" y="208"/>
                  <a:pt x="148" y="208"/>
                  <a:pt x="178" y="208"/>
                </a:cubicBezTo>
                <a:cubicBezTo>
                  <a:pt x="178" y="208"/>
                  <a:pt x="178" y="208"/>
                  <a:pt x="178" y="238"/>
                </a:cubicBezTo>
                <a:cubicBezTo>
                  <a:pt x="178" y="238"/>
                  <a:pt x="208" y="267"/>
                  <a:pt x="178" y="298"/>
                </a:cubicBezTo>
                <a:cubicBezTo>
                  <a:pt x="148" y="298"/>
                  <a:pt x="148" y="298"/>
                  <a:pt x="148" y="298"/>
                </a:cubicBezTo>
                <a:cubicBezTo>
                  <a:pt x="148" y="298"/>
                  <a:pt x="148" y="298"/>
                  <a:pt x="148" y="327"/>
                </a:cubicBezTo>
                <a:cubicBezTo>
                  <a:pt x="148" y="356"/>
                  <a:pt x="178" y="356"/>
                  <a:pt x="178" y="386"/>
                </a:cubicBezTo>
                <a:cubicBezTo>
                  <a:pt x="178" y="386"/>
                  <a:pt x="178" y="386"/>
                  <a:pt x="178" y="416"/>
                </a:cubicBezTo>
                <a:cubicBezTo>
                  <a:pt x="178" y="416"/>
                  <a:pt x="178" y="416"/>
                  <a:pt x="208" y="416"/>
                </a:cubicBezTo>
                <a:lnTo>
                  <a:pt x="208" y="446"/>
                </a:lnTo>
                <a:lnTo>
                  <a:pt x="208" y="475"/>
                </a:lnTo>
                <a:cubicBezTo>
                  <a:pt x="237" y="475"/>
                  <a:pt x="237" y="475"/>
                  <a:pt x="237" y="475"/>
                </a:cubicBezTo>
                <a:cubicBezTo>
                  <a:pt x="237" y="504"/>
                  <a:pt x="208" y="504"/>
                  <a:pt x="178" y="535"/>
                </a:cubicBezTo>
                <a:cubicBezTo>
                  <a:pt x="148" y="564"/>
                  <a:pt x="148" y="564"/>
                  <a:pt x="148" y="564"/>
                </a:cubicBezTo>
                <a:cubicBezTo>
                  <a:pt x="148" y="594"/>
                  <a:pt x="118" y="594"/>
                  <a:pt x="89" y="623"/>
                </a:cubicBezTo>
                <a:cubicBezTo>
                  <a:pt x="60" y="623"/>
                  <a:pt x="60" y="623"/>
                  <a:pt x="29" y="623"/>
                </a:cubicBezTo>
                <a:cubicBezTo>
                  <a:pt x="29" y="653"/>
                  <a:pt x="0" y="653"/>
                  <a:pt x="0" y="653"/>
                </a:cubicBezTo>
                <a:cubicBezTo>
                  <a:pt x="0" y="653"/>
                  <a:pt x="0" y="653"/>
                  <a:pt x="29" y="683"/>
                </a:cubicBezTo>
                <a:cubicBezTo>
                  <a:pt x="60" y="683"/>
                  <a:pt x="60" y="712"/>
                  <a:pt x="60" y="712"/>
                </a:cubicBezTo>
                <a:cubicBezTo>
                  <a:pt x="89" y="712"/>
                  <a:pt x="89" y="712"/>
                  <a:pt x="89" y="712"/>
                </a:cubicBezTo>
                <a:cubicBezTo>
                  <a:pt x="118" y="742"/>
                  <a:pt x="89" y="742"/>
                  <a:pt x="89" y="801"/>
                </a:cubicBezTo>
                <a:cubicBezTo>
                  <a:pt x="60" y="860"/>
                  <a:pt x="60" y="860"/>
                  <a:pt x="60" y="891"/>
                </a:cubicBezTo>
                <a:cubicBezTo>
                  <a:pt x="60" y="891"/>
                  <a:pt x="60" y="891"/>
                  <a:pt x="60" y="920"/>
                </a:cubicBezTo>
                <a:cubicBezTo>
                  <a:pt x="60" y="920"/>
                  <a:pt x="60" y="920"/>
                  <a:pt x="60" y="950"/>
                </a:cubicBezTo>
                <a:cubicBezTo>
                  <a:pt x="89" y="950"/>
                  <a:pt x="89" y="1009"/>
                  <a:pt x="60" y="1039"/>
                </a:cubicBezTo>
                <a:cubicBezTo>
                  <a:pt x="29" y="1039"/>
                  <a:pt x="0" y="1039"/>
                  <a:pt x="0" y="1039"/>
                </a:cubicBezTo>
                <a:lnTo>
                  <a:pt x="0" y="1068"/>
                </a:lnTo>
                <a:cubicBezTo>
                  <a:pt x="29" y="1128"/>
                  <a:pt x="29" y="1157"/>
                  <a:pt x="0" y="1157"/>
                </a:cubicBezTo>
                <a:cubicBezTo>
                  <a:pt x="0" y="1187"/>
                  <a:pt x="0" y="1187"/>
                  <a:pt x="0" y="1216"/>
                </a:cubicBezTo>
                <a:cubicBezTo>
                  <a:pt x="29" y="1247"/>
                  <a:pt x="29" y="1247"/>
                  <a:pt x="29" y="1276"/>
                </a:cubicBezTo>
                <a:cubicBezTo>
                  <a:pt x="29" y="1276"/>
                  <a:pt x="29" y="1305"/>
                  <a:pt x="29" y="1335"/>
                </a:cubicBezTo>
                <a:cubicBezTo>
                  <a:pt x="29" y="1335"/>
                  <a:pt x="29" y="1365"/>
                  <a:pt x="0" y="1365"/>
                </a:cubicBezTo>
                <a:cubicBezTo>
                  <a:pt x="0" y="1365"/>
                  <a:pt x="0" y="1365"/>
                  <a:pt x="0" y="1395"/>
                </a:cubicBezTo>
                <a:cubicBezTo>
                  <a:pt x="0" y="1395"/>
                  <a:pt x="0" y="1395"/>
                  <a:pt x="29" y="1395"/>
                </a:cubicBezTo>
                <a:cubicBezTo>
                  <a:pt x="60" y="1424"/>
                  <a:pt x="89" y="1454"/>
                  <a:pt x="60" y="1483"/>
                </a:cubicBezTo>
                <a:lnTo>
                  <a:pt x="60" y="1513"/>
                </a:lnTo>
                <a:cubicBezTo>
                  <a:pt x="60" y="1543"/>
                  <a:pt x="60" y="1543"/>
                  <a:pt x="29" y="1543"/>
                </a:cubicBezTo>
                <a:cubicBezTo>
                  <a:pt x="29" y="1572"/>
                  <a:pt x="0" y="1572"/>
                  <a:pt x="0" y="1572"/>
                </a:cubicBezTo>
                <a:cubicBezTo>
                  <a:pt x="0" y="1572"/>
                  <a:pt x="0" y="1603"/>
                  <a:pt x="29" y="1603"/>
                </a:cubicBezTo>
                <a:cubicBezTo>
                  <a:pt x="29" y="1632"/>
                  <a:pt x="89" y="1661"/>
                  <a:pt x="89" y="1661"/>
                </a:cubicBezTo>
                <a:cubicBezTo>
                  <a:pt x="118" y="1661"/>
                  <a:pt x="118" y="1661"/>
                  <a:pt x="118" y="1661"/>
                </a:cubicBezTo>
                <a:cubicBezTo>
                  <a:pt x="118" y="1661"/>
                  <a:pt x="148" y="1632"/>
                  <a:pt x="178" y="1632"/>
                </a:cubicBezTo>
                <a:cubicBezTo>
                  <a:pt x="178" y="1632"/>
                  <a:pt x="178" y="1632"/>
                  <a:pt x="208" y="1632"/>
                </a:cubicBezTo>
                <a:cubicBezTo>
                  <a:pt x="208" y="1632"/>
                  <a:pt x="237" y="1632"/>
                  <a:pt x="267" y="1632"/>
                </a:cubicBezTo>
                <a:lnTo>
                  <a:pt x="297" y="1603"/>
                </a:lnTo>
                <a:cubicBezTo>
                  <a:pt x="326" y="1603"/>
                  <a:pt x="326" y="1603"/>
                  <a:pt x="356" y="1603"/>
                </a:cubicBezTo>
                <a:cubicBezTo>
                  <a:pt x="385" y="1603"/>
                  <a:pt x="385" y="1603"/>
                  <a:pt x="385" y="1603"/>
                </a:cubicBezTo>
                <a:cubicBezTo>
                  <a:pt x="416" y="1603"/>
                  <a:pt x="416" y="1603"/>
                  <a:pt x="416" y="1603"/>
                </a:cubicBezTo>
                <a:cubicBezTo>
                  <a:pt x="445" y="1603"/>
                  <a:pt x="445" y="1603"/>
                  <a:pt x="474" y="1603"/>
                </a:cubicBezTo>
                <a:cubicBezTo>
                  <a:pt x="474" y="1603"/>
                  <a:pt x="474" y="1603"/>
                  <a:pt x="474" y="1572"/>
                </a:cubicBezTo>
                <a:cubicBezTo>
                  <a:pt x="504" y="1572"/>
                  <a:pt x="504" y="1572"/>
                  <a:pt x="534" y="1572"/>
                </a:cubicBezTo>
                <a:lnTo>
                  <a:pt x="564" y="1572"/>
                </a:lnTo>
                <a:cubicBezTo>
                  <a:pt x="593" y="1543"/>
                  <a:pt x="593" y="1543"/>
                  <a:pt x="593" y="1543"/>
                </a:cubicBezTo>
                <a:lnTo>
                  <a:pt x="622" y="1513"/>
                </a:lnTo>
                <a:cubicBezTo>
                  <a:pt x="653" y="1483"/>
                  <a:pt x="653" y="1483"/>
                  <a:pt x="653" y="1483"/>
                </a:cubicBezTo>
                <a:cubicBezTo>
                  <a:pt x="653" y="1454"/>
                  <a:pt x="653" y="1454"/>
                  <a:pt x="682" y="1454"/>
                </a:cubicBezTo>
                <a:cubicBezTo>
                  <a:pt x="682" y="1454"/>
                  <a:pt x="682" y="1454"/>
                  <a:pt x="682" y="1424"/>
                </a:cubicBezTo>
                <a:cubicBezTo>
                  <a:pt x="712" y="1424"/>
                  <a:pt x="801" y="1395"/>
                  <a:pt x="801" y="1395"/>
                </a:cubicBezTo>
                <a:cubicBezTo>
                  <a:pt x="801" y="1365"/>
                  <a:pt x="801" y="1365"/>
                  <a:pt x="801" y="1365"/>
                </a:cubicBezTo>
                <a:cubicBezTo>
                  <a:pt x="801" y="1305"/>
                  <a:pt x="801" y="1305"/>
                  <a:pt x="801" y="1305"/>
                </a:cubicBezTo>
                <a:cubicBezTo>
                  <a:pt x="771" y="1305"/>
                  <a:pt x="771" y="1305"/>
                  <a:pt x="771" y="1305"/>
                </a:cubicBezTo>
                <a:lnTo>
                  <a:pt x="741" y="1305"/>
                </a:lnTo>
                <a:cubicBezTo>
                  <a:pt x="741" y="1276"/>
                  <a:pt x="741" y="1276"/>
                  <a:pt x="771" y="1276"/>
                </a:cubicBezTo>
                <a:cubicBezTo>
                  <a:pt x="830" y="1276"/>
                  <a:pt x="830" y="1276"/>
                  <a:pt x="830" y="1276"/>
                </a:cubicBezTo>
                <a:cubicBezTo>
                  <a:pt x="830" y="1276"/>
                  <a:pt x="830" y="1276"/>
                  <a:pt x="801" y="1276"/>
                </a:cubicBezTo>
                <a:cubicBezTo>
                  <a:pt x="741" y="1276"/>
                  <a:pt x="741" y="1247"/>
                  <a:pt x="741" y="1247"/>
                </a:cubicBezTo>
                <a:lnTo>
                  <a:pt x="741" y="1216"/>
                </a:lnTo>
                <a:cubicBezTo>
                  <a:pt x="712" y="1187"/>
                  <a:pt x="712" y="1187"/>
                  <a:pt x="712" y="1187"/>
                </a:cubicBezTo>
                <a:cubicBezTo>
                  <a:pt x="712" y="1187"/>
                  <a:pt x="712" y="1187"/>
                  <a:pt x="682" y="1157"/>
                </a:cubicBezTo>
                <a:cubicBezTo>
                  <a:pt x="653" y="1128"/>
                  <a:pt x="653" y="1128"/>
                  <a:pt x="653" y="1098"/>
                </a:cubicBezTo>
                <a:cubicBezTo>
                  <a:pt x="653" y="1068"/>
                  <a:pt x="653" y="1068"/>
                  <a:pt x="653" y="1068"/>
                </a:cubicBezTo>
                <a:cubicBezTo>
                  <a:pt x="622" y="1068"/>
                  <a:pt x="622" y="1068"/>
                  <a:pt x="622" y="1068"/>
                </a:cubicBezTo>
                <a:cubicBezTo>
                  <a:pt x="622" y="1039"/>
                  <a:pt x="622" y="1039"/>
                  <a:pt x="622" y="1039"/>
                </a:cubicBezTo>
                <a:lnTo>
                  <a:pt x="593" y="1039"/>
                </a:lnTo>
                <a:cubicBezTo>
                  <a:pt x="593" y="1009"/>
                  <a:pt x="593" y="1009"/>
                  <a:pt x="593" y="1009"/>
                </a:cubicBezTo>
                <a:cubicBezTo>
                  <a:pt x="593" y="1009"/>
                  <a:pt x="564" y="979"/>
                  <a:pt x="593" y="979"/>
                </a:cubicBezTo>
                <a:cubicBezTo>
                  <a:pt x="593" y="950"/>
                  <a:pt x="593" y="950"/>
                  <a:pt x="593" y="950"/>
                </a:cubicBezTo>
                <a:cubicBezTo>
                  <a:pt x="593" y="950"/>
                  <a:pt x="593" y="950"/>
                  <a:pt x="593" y="920"/>
                </a:cubicBezTo>
                <a:cubicBezTo>
                  <a:pt x="564" y="920"/>
                  <a:pt x="564" y="920"/>
                  <a:pt x="564" y="891"/>
                </a:cubicBezTo>
                <a:cubicBezTo>
                  <a:pt x="534" y="860"/>
                  <a:pt x="534" y="860"/>
                  <a:pt x="534" y="831"/>
                </a:cubicBezTo>
                <a:lnTo>
                  <a:pt x="534" y="801"/>
                </a:lnTo>
                <a:lnTo>
                  <a:pt x="534" y="772"/>
                </a:lnTo>
                <a:cubicBezTo>
                  <a:pt x="534" y="772"/>
                  <a:pt x="534" y="772"/>
                  <a:pt x="534" y="742"/>
                </a:cubicBezTo>
                <a:cubicBezTo>
                  <a:pt x="534" y="712"/>
                  <a:pt x="534" y="712"/>
                  <a:pt x="504" y="712"/>
                </a:cubicBezTo>
                <a:cubicBezTo>
                  <a:pt x="504" y="683"/>
                  <a:pt x="504" y="683"/>
                  <a:pt x="504" y="653"/>
                </a:cubicBezTo>
                <a:cubicBezTo>
                  <a:pt x="504" y="623"/>
                  <a:pt x="474" y="594"/>
                  <a:pt x="474" y="564"/>
                </a:cubicBezTo>
                <a:lnTo>
                  <a:pt x="474" y="535"/>
                </a:lnTo>
                <a:cubicBezTo>
                  <a:pt x="445" y="535"/>
                  <a:pt x="445" y="535"/>
                  <a:pt x="445" y="504"/>
                </a:cubicBezTo>
                <a:cubicBezTo>
                  <a:pt x="445" y="475"/>
                  <a:pt x="445" y="475"/>
                  <a:pt x="445" y="475"/>
                </a:cubicBezTo>
                <a:cubicBezTo>
                  <a:pt x="445" y="475"/>
                  <a:pt x="416" y="446"/>
                  <a:pt x="416" y="416"/>
                </a:cubicBezTo>
                <a:cubicBezTo>
                  <a:pt x="416" y="416"/>
                  <a:pt x="416" y="416"/>
                  <a:pt x="416" y="386"/>
                </a:cubicBezTo>
                <a:cubicBezTo>
                  <a:pt x="416" y="356"/>
                  <a:pt x="416" y="356"/>
                  <a:pt x="416" y="327"/>
                </a:cubicBezTo>
                <a:cubicBezTo>
                  <a:pt x="385" y="298"/>
                  <a:pt x="385" y="298"/>
                  <a:pt x="385" y="298"/>
                </a:cubicBezTo>
                <a:cubicBezTo>
                  <a:pt x="385" y="267"/>
                  <a:pt x="385" y="267"/>
                  <a:pt x="385" y="238"/>
                </a:cubicBezTo>
                <a:cubicBezTo>
                  <a:pt x="356" y="238"/>
                  <a:pt x="356" y="208"/>
                  <a:pt x="356" y="208"/>
                </a:cubicBezTo>
                <a:cubicBezTo>
                  <a:pt x="356" y="179"/>
                  <a:pt x="356" y="179"/>
                  <a:pt x="356" y="179"/>
                </a:cubicBezTo>
                <a:cubicBezTo>
                  <a:pt x="356" y="149"/>
                  <a:pt x="356" y="149"/>
                  <a:pt x="356" y="149"/>
                </a:cubicBezTo>
                <a:lnTo>
                  <a:pt x="356" y="119"/>
                </a:lnTo>
                <a:cubicBezTo>
                  <a:pt x="326" y="119"/>
                  <a:pt x="326" y="119"/>
                  <a:pt x="326" y="119"/>
                </a:cubicBezTo>
                <a:cubicBezTo>
                  <a:pt x="297" y="119"/>
                  <a:pt x="297" y="119"/>
                  <a:pt x="297" y="90"/>
                </a:cubicBezTo>
                <a:cubicBezTo>
                  <a:pt x="297" y="90"/>
                  <a:pt x="297" y="90"/>
                  <a:pt x="297" y="60"/>
                </a:cubicBezTo>
                <a:cubicBezTo>
                  <a:pt x="326" y="60"/>
                  <a:pt x="326" y="60"/>
                  <a:pt x="326" y="60"/>
                </a:cubicBezTo>
                <a:cubicBezTo>
                  <a:pt x="326" y="30"/>
                  <a:pt x="326" y="30"/>
                  <a:pt x="326" y="30"/>
                </a:cubicBezTo>
                <a:cubicBezTo>
                  <a:pt x="326" y="30"/>
                  <a:pt x="326" y="30"/>
                  <a:pt x="297" y="30"/>
                </a:cubicBezTo>
                <a:cubicBezTo>
                  <a:pt x="297" y="0"/>
                  <a:pt x="297" y="0"/>
                  <a:pt x="297" y="0"/>
                </a:cubicBezTo>
                <a:cubicBezTo>
                  <a:pt x="267" y="0"/>
                  <a:pt x="267" y="0"/>
                  <a:pt x="267" y="0"/>
                </a:cubicBezTo>
                <a:cubicBezTo>
                  <a:pt x="208" y="30"/>
                  <a:pt x="208" y="30"/>
                  <a:pt x="208" y="30"/>
                </a:cubicBezTo>
                <a:cubicBezTo>
                  <a:pt x="208" y="90"/>
                  <a:pt x="208" y="90"/>
                  <a:pt x="208" y="90"/>
                </a:cubicBezTo>
                <a:cubicBezTo>
                  <a:pt x="208" y="90"/>
                  <a:pt x="208" y="90"/>
                  <a:pt x="178" y="119"/>
                </a:cubicBezTo>
                <a:lnTo>
                  <a:pt x="178" y="149"/>
                </a:lnTo>
              </a:path>
            </a:pathLst>
          </a:custGeom>
          <a:solidFill>
            <a:srgbClr val="519531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80" name="Freeform 20"/>
          <p:cNvSpPr>
            <a:spLocks noChangeArrowheads="1"/>
          </p:cNvSpPr>
          <p:nvPr/>
        </p:nvSpPr>
        <p:spPr bwMode="auto">
          <a:xfrm>
            <a:off x="8191201" y="2920681"/>
            <a:ext cx="1124640" cy="655200"/>
          </a:xfrm>
          <a:custGeom>
            <a:avLst/>
            <a:gdLst>
              <a:gd name="T0" fmla="*/ 404496818 w 3768"/>
              <a:gd name="T1" fmla="*/ 160483469 h 2195"/>
              <a:gd name="T2" fmla="*/ 398217013 w 3768"/>
              <a:gd name="T3" fmla="*/ 144456677 h 2195"/>
              <a:gd name="T4" fmla="*/ 388472702 w 3768"/>
              <a:gd name="T5" fmla="*/ 147705275 h 2195"/>
              <a:gd name="T6" fmla="*/ 385332964 w 3768"/>
              <a:gd name="T7" fmla="*/ 150953874 h 2195"/>
              <a:gd name="T8" fmla="*/ 382084641 w 3768"/>
              <a:gd name="T9" fmla="*/ 154094208 h 2195"/>
              <a:gd name="T10" fmla="*/ 375696908 w 3768"/>
              <a:gd name="T11" fmla="*/ 150953874 h 2195"/>
              <a:gd name="T12" fmla="*/ 369308847 w 3768"/>
              <a:gd name="T13" fmla="*/ 147705275 h 2195"/>
              <a:gd name="T14" fmla="*/ 359672792 w 3768"/>
              <a:gd name="T15" fmla="*/ 138067744 h 2195"/>
              <a:gd name="T16" fmla="*/ 356424798 w 3768"/>
              <a:gd name="T17" fmla="*/ 134819146 h 2195"/>
              <a:gd name="T18" fmla="*/ 346788743 w 3768"/>
              <a:gd name="T19" fmla="*/ 134819146 h 2195"/>
              <a:gd name="T20" fmla="*/ 356424798 w 3768"/>
              <a:gd name="T21" fmla="*/ 134819146 h 2195"/>
              <a:gd name="T22" fmla="*/ 362812859 w 3768"/>
              <a:gd name="T23" fmla="*/ 134819146 h 2195"/>
              <a:gd name="T24" fmla="*/ 369308847 w 3768"/>
              <a:gd name="T25" fmla="*/ 138067744 h 2195"/>
              <a:gd name="T26" fmla="*/ 378836647 w 3768"/>
              <a:gd name="T27" fmla="*/ 144456677 h 2195"/>
              <a:gd name="T28" fmla="*/ 382084641 w 3768"/>
              <a:gd name="T29" fmla="*/ 138067744 h 2195"/>
              <a:gd name="T30" fmla="*/ 378836647 w 3768"/>
              <a:gd name="T31" fmla="*/ 134819146 h 2195"/>
              <a:gd name="T32" fmla="*/ 372448915 w 3768"/>
              <a:gd name="T33" fmla="*/ 131678812 h 2195"/>
              <a:gd name="T34" fmla="*/ 359672792 w 3768"/>
              <a:gd name="T35" fmla="*/ 118792353 h 2195"/>
              <a:gd name="T36" fmla="*/ 369308847 w 3768"/>
              <a:gd name="T37" fmla="*/ 115543754 h 2195"/>
              <a:gd name="T38" fmla="*/ 378836647 w 3768"/>
              <a:gd name="T39" fmla="*/ 118792353 h 2195"/>
              <a:gd name="T40" fmla="*/ 372448915 w 3768"/>
              <a:gd name="T41" fmla="*/ 109154822 h 2195"/>
              <a:gd name="T42" fmla="*/ 372448915 w 3768"/>
              <a:gd name="T43" fmla="*/ 105905894 h 2195"/>
              <a:gd name="T44" fmla="*/ 343649005 w 3768"/>
              <a:gd name="T45" fmla="*/ 89879430 h 2195"/>
              <a:gd name="T46" fmla="*/ 356424798 w 3768"/>
              <a:gd name="T47" fmla="*/ 93128029 h 2195"/>
              <a:gd name="T48" fmla="*/ 372448915 w 3768"/>
              <a:gd name="T49" fmla="*/ 102765560 h 2195"/>
              <a:gd name="T50" fmla="*/ 372448915 w 3768"/>
              <a:gd name="T51" fmla="*/ 86739096 h 2195"/>
              <a:gd name="T52" fmla="*/ 359672792 w 3768"/>
              <a:gd name="T53" fmla="*/ 77101236 h 2195"/>
              <a:gd name="T54" fmla="*/ 349928481 w 3768"/>
              <a:gd name="T55" fmla="*/ 70604039 h 2195"/>
              <a:gd name="T56" fmla="*/ 324268639 w 3768"/>
              <a:gd name="T57" fmla="*/ 57717580 h 2195"/>
              <a:gd name="T58" fmla="*/ 311384590 w 3768"/>
              <a:gd name="T59" fmla="*/ 60966508 h 2195"/>
              <a:gd name="T60" fmla="*/ 308244522 w 3768"/>
              <a:gd name="T61" fmla="*/ 51328648 h 2195"/>
              <a:gd name="T62" fmla="*/ 311384590 w 3768"/>
              <a:gd name="T63" fmla="*/ 38550783 h 2195"/>
              <a:gd name="T64" fmla="*/ 314632584 w 3768"/>
              <a:gd name="T65" fmla="*/ 25664324 h 2195"/>
              <a:gd name="T66" fmla="*/ 305104784 w 3768"/>
              <a:gd name="T67" fmla="*/ 16026793 h 2195"/>
              <a:gd name="T68" fmla="*/ 288972741 w 3768"/>
              <a:gd name="T69" fmla="*/ 3140334 h 2195"/>
              <a:gd name="T70" fmla="*/ 276088363 w 3768"/>
              <a:gd name="T71" fmla="*/ 0 h 2195"/>
              <a:gd name="T72" fmla="*/ 272948625 w 3768"/>
              <a:gd name="T73" fmla="*/ 12777865 h 2195"/>
              <a:gd name="T74" fmla="*/ 256924837 w 3768"/>
              <a:gd name="T75" fmla="*/ 6388933 h 2195"/>
              <a:gd name="T76" fmla="*/ 247180527 w 3768"/>
              <a:gd name="T77" fmla="*/ 0 h 2195"/>
              <a:gd name="T78" fmla="*/ 244040459 w 3768"/>
              <a:gd name="T79" fmla="*/ 6388933 h 2195"/>
              <a:gd name="T80" fmla="*/ 237544471 w 3768"/>
              <a:gd name="T81" fmla="*/ 32053256 h 2195"/>
              <a:gd name="T82" fmla="*/ 221520355 w 3768"/>
              <a:gd name="T83" fmla="*/ 48188314 h 2195"/>
              <a:gd name="T84" fmla="*/ 215132623 w 3768"/>
              <a:gd name="T85" fmla="*/ 64215107 h 2195"/>
              <a:gd name="T86" fmla="*/ 205496568 w 3768"/>
              <a:gd name="T87" fmla="*/ 77101236 h 2195"/>
              <a:gd name="T88" fmla="*/ 189472451 w 3768"/>
              <a:gd name="T89" fmla="*/ 70604039 h 2195"/>
              <a:gd name="T90" fmla="*/ 186224457 w 3768"/>
              <a:gd name="T91" fmla="*/ 86739096 h 2195"/>
              <a:gd name="T92" fmla="*/ 179836396 w 3768"/>
              <a:gd name="T93" fmla="*/ 102765560 h 2195"/>
              <a:gd name="T94" fmla="*/ 173340408 w 3768"/>
              <a:gd name="T95" fmla="*/ 118792353 h 2195"/>
              <a:gd name="T96" fmla="*/ 166952347 w 3768"/>
              <a:gd name="T97" fmla="*/ 138067744 h 2195"/>
              <a:gd name="T98" fmla="*/ 163812609 w 3768"/>
              <a:gd name="T99" fmla="*/ 154094208 h 2195"/>
              <a:gd name="T100" fmla="*/ 147680237 w 3768"/>
              <a:gd name="T101" fmla="*/ 157343136 h 2195"/>
              <a:gd name="T102" fmla="*/ 138044182 w 3768"/>
              <a:gd name="T103" fmla="*/ 163840333 h 2195"/>
              <a:gd name="T104" fmla="*/ 134796188 w 3768"/>
              <a:gd name="T105" fmla="*/ 170121001 h 2195"/>
              <a:gd name="T106" fmla="*/ 125268388 w 3768"/>
              <a:gd name="T107" fmla="*/ 173369599 h 2195"/>
              <a:gd name="T108" fmla="*/ 115524077 w 3768"/>
              <a:gd name="T109" fmla="*/ 173369599 h 2195"/>
              <a:gd name="T110" fmla="*/ 99499961 w 3768"/>
              <a:gd name="T111" fmla="*/ 183007459 h 2195"/>
              <a:gd name="T112" fmla="*/ 83367918 w 3768"/>
              <a:gd name="T113" fmla="*/ 173369599 h 2195"/>
              <a:gd name="T114" fmla="*/ 73840118 w 3768"/>
              <a:gd name="T115" fmla="*/ 166980667 h 2195"/>
              <a:gd name="T116" fmla="*/ 57707746 w 3768"/>
              <a:gd name="T117" fmla="*/ 183007459 h 2195"/>
              <a:gd name="T118" fmla="*/ 25659843 w 3768"/>
              <a:gd name="T119" fmla="*/ 218417579 h 2195"/>
              <a:gd name="T120" fmla="*/ 3139738 w 3768"/>
              <a:gd name="T121" fmla="*/ 237584706 h 2195"/>
              <a:gd name="T122" fmla="*/ 147680237 w 3768"/>
              <a:gd name="T123" fmla="*/ 218417579 h 2195"/>
              <a:gd name="T124" fmla="*/ 407853068 w 3768"/>
              <a:gd name="T125" fmla="*/ 170121001 h 21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768" h="2195">
                <a:moveTo>
                  <a:pt x="3767" y="1571"/>
                </a:moveTo>
                <a:lnTo>
                  <a:pt x="3767" y="1571"/>
                </a:lnTo>
                <a:cubicBezTo>
                  <a:pt x="3736" y="1571"/>
                  <a:pt x="3736" y="1542"/>
                  <a:pt x="3736" y="1542"/>
                </a:cubicBezTo>
                <a:cubicBezTo>
                  <a:pt x="3736" y="1482"/>
                  <a:pt x="3736" y="1482"/>
                  <a:pt x="3736" y="1482"/>
                </a:cubicBezTo>
                <a:cubicBezTo>
                  <a:pt x="3736" y="1482"/>
                  <a:pt x="3736" y="1482"/>
                  <a:pt x="3767" y="1482"/>
                </a:cubicBezTo>
                <a:cubicBezTo>
                  <a:pt x="3707" y="1364"/>
                  <a:pt x="3707" y="1364"/>
                  <a:pt x="3707" y="1364"/>
                </a:cubicBezTo>
                <a:lnTo>
                  <a:pt x="3678" y="1334"/>
                </a:lnTo>
                <a:cubicBezTo>
                  <a:pt x="3648" y="1364"/>
                  <a:pt x="3648" y="1364"/>
                  <a:pt x="3648" y="1364"/>
                </a:cubicBezTo>
                <a:cubicBezTo>
                  <a:pt x="3618" y="1364"/>
                  <a:pt x="3618" y="1364"/>
                  <a:pt x="3618" y="1364"/>
                </a:cubicBezTo>
                <a:cubicBezTo>
                  <a:pt x="3618" y="1364"/>
                  <a:pt x="3618" y="1364"/>
                  <a:pt x="3588" y="1364"/>
                </a:cubicBezTo>
                <a:cubicBezTo>
                  <a:pt x="3588" y="1364"/>
                  <a:pt x="3559" y="1334"/>
                  <a:pt x="3559" y="1364"/>
                </a:cubicBezTo>
                <a:cubicBezTo>
                  <a:pt x="3529" y="1364"/>
                  <a:pt x="3559" y="1394"/>
                  <a:pt x="3559" y="1394"/>
                </a:cubicBezTo>
                <a:lnTo>
                  <a:pt x="3559" y="1423"/>
                </a:lnTo>
                <a:cubicBezTo>
                  <a:pt x="3529" y="1423"/>
                  <a:pt x="3529" y="1423"/>
                  <a:pt x="3529" y="1423"/>
                </a:cubicBezTo>
                <a:cubicBezTo>
                  <a:pt x="3529" y="1394"/>
                  <a:pt x="3529" y="1394"/>
                  <a:pt x="3529" y="1394"/>
                </a:cubicBezTo>
                <a:cubicBezTo>
                  <a:pt x="3529" y="1394"/>
                  <a:pt x="3529" y="1394"/>
                  <a:pt x="3499" y="1394"/>
                </a:cubicBezTo>
                <a:cubicBezTo>
                  <a:pt x="3470" y="1394"/>
                  <a:pt x="3470" y="1394"/>
                  <a:pt x="3470" y="1394"/>
                </a:cubicBezTo>
                <a:cubicBezTo>
                  <a:pt x="3470" y="1423"/>
                  <a:pt x="3470" y="1394"/>
                  <a:pt x="3470" y="1394"/>
                </a:cubicBezTo>
                <a:cubicBezTo>
                  <a:pt x="3440" y="1394"/>
                  <a:pt x="3440" y="1394"/>
                  <a:pt x="3440" y="1394"/>
                </a:cubicBezTo>
                <a:cubicBezTo>
                  <a:pt x="3440" y="1364"/>
                  <a:pt x="3440" y="1364"/>
                  <a:pt x="3411" y="1364"/>
                </a:cubicBezTo>
                <a:lnTo>
                  <a:pt x="3380" y="1334"/>
                </a:lnTo>
                <a:cubicBezTo>
                  <a:pt x="3351" y="1334"/>
                  <a:pt x="3351" y="1334"/>
                  <a:pt x="3351" y="1334"/>
                </a:cubicBezTo>
                <a:lnTo>
                  <a:pt x="3351" y="1305"/>
                </a:lnTo>
                <a:cubicBezTo>
                  <a:pt x="3322" y="1275"/>
                  <a:pt x="3322" y="1275"/>
                  <a:pt x="3322" y="1275"/>
                </a:cubicBezTo>
                <a:cubicBezTo>
                  <a:pt x="3322" y="1245"/>
                  <a:pt x="3322" y="1245"/>
                  <a:pt x="3322" y="1245"/>
                </a:cubicBezTo>
                <a:cubicBezTo>
                  <a:pt x="3322" y="1275"/>
                  <a:pt x="3292" y="1275"/>
                  <a:pt x="3292" y="1275"/>
                </a:cubicBezTo>
                <a:cubicBezTo>
                  <a:pt x="3292" y="1245"/>
                  <a:pt x="3292" y="1245"/>
                  <a:pt x="3292" y="1245"/>
                </a:cubicBezTo>
                <a:cubicBezTo>
                  <a:pt x="3262" y="1245"/>
                  <a:pt x="3262" y="1245"/>
                  <a:pt x="3262" y="1245"/>
                </a:cubicBezTo>
                <a:cubicBezTo>
                  <a:pt x="3232" y="1245"/>
                  <a:pt x="3232" y="1245"/>
                  <a:pt x="3232" y="1245"/>
                </a:cubicBezTo>
                <a:lnTo>
                  <a:pt x="3203" y="1245"/>
                </a:lnTo>
                <a:cubicBezTo>
                  <a:pt x="3203" y="1216"/>
                  <a:pt x="3203" y="1216"/>
                  <a:pt x="3203" y="1216"/>
                </a:cubicBezTo>
                <a:cubicBezTo>
                  <a:pt x="3232" y="1216"/>
                  <a:pt x="3232" y="1216"/>
                  <a:pt x="3232" y="1216"/>
                </a:cubicBezTo>
                <a:cubicBezTo>
                  <a:pt x="3262" y="1216"/>
                  <a:pt x="3262" y="1216"/>
                  <a:pt x="3262" y="1216"/>
                </a:cubicBezTo>
                <a:cubicBezTo>
                  <a:pt x="3262" y="1216"/>
                  <a:pt x="3262" y="1245"/>
                  <a:pt x="3292" y="1245"/>
                </a:cubicBezTo>
                <a:cubicBezTo>
                  <a:pt x="3322" y="1216"/>
                  <a:pt x="3322" y="1216"/>
                  <a:pt x="3322" y="1216"/>
                </a:cubicBezTo>
                <a:cubicBezTo>
                  <a:pt x="3322" y="1216"/>
                  <a:pt x="3322" y="1216"/>
                  <a:pt x="3351" y="1216"/>
                </a:cubicBezTo>
                <a:cubicBezTo>
                  <a:pt x="3351" y="1245"/>
                  <a:pt x="3351" y="1245"/>
                  <a:pt x="3351" y="1245"/>
                </a:cubicBezTo>
                <a:cubicBezTo>
                  <a:pt x="3380" y="1275"/>
                  <a:pt x="3380" y="1275"/>
                  <a:pt x="3380" y="1275"/>
                </a:cubicBezTo>
                <a:cubicBezTo>
                  <a:pt x="3411" y="1275"/>
                  <a:pt x="3411" y="1275"/>
                  <a:pt x="3411" y="1275"/>
                </a:cubicBezTo>
                <a:lnTo>
                  <a:pt x="3411" y="1305"/>
                </a:lnTo>
                <a:lnTo>
                  <a:pt x="3440" y="1305"/>
                </a:lnTo>
                <a:cubicBezTo>
                  <a:pt x="3470" y="1334"/>
                  <a:pt x="3470" y="1334"/>
                  <a:pt x="3470" y="1334"/>
                </a:cubicBezTo>
                <a:lnTo>
                  <a:pt x="3499" y="1334"/>
                </a:lnTo>
                <a:cubicBezTo>
                  <a:pt x="3529" y="1334"/>
                  <a:pt x="3529" y="1334"/>
                  <a:pt x="3529" y="1334"/>
                </a:cubicBezTo>
                <a:cubicBezTo>
                  <a:pt x="3529" y="1305"/>
                  <a:pt x="3529" y="1305"/>
                  <a:pt x="3529" y="1305"/>
                </a:cubicBezTo>
                <a:cubicBezTo>
                  <a:pt x="3529" y="1275"/>
                  <a:pt x="3529" y="1275"/>
                  <a:pt x="3529" y="1275"/>
                </a:cubicBezTo>
                <a:cubicBezTo>
                  <a:pt x="3499" y="1275"/>
                  <a:pt x="3499" y="1275"/>
                  <a:pt x="3499" y="1275"/>
                </a:cubicBezTo>
                <a:cubicBezTo>
                  <a:pt x="3499" y="1245"/>
                  <a:pt x="3499" y="1245"/>
                  <a:pt x="3499" y="1245"/>
                </a:cubicBezTo>
                <a:cubicBezTo>
                  <a:pt x="3529" y="1245"/>
                  <a:pt x="3529" y="1245"/>
                  <a:pt x="3499" y="1245"/>
                </a:cubicBezTo>
                <a:cubicBezTo>
                  <a:pt x="3499" y="1216"/>
                  <a:pt x="3499" y="1216"/>
                  <a:pt x="3499" y="1245"/>
                </a:cubicBezTo>
                <a:cubicBezTo>
                  <a:pt x="3499" y="1245"/>
                  <a:pt x="3470" y="1245"/>
                  <a:pt x="3470" y="1216"/>
                </a:cubicBezTo>
                <a:cubicBezTo>
                  <a:pt x="3440" y="1216"/>
                  <a:pt x="3440" y="1216"/>
                  <a:pt x="3440" y="1216"/>
                </a:cubicBezTo>
                <a:cubicBezTo>
                  <a:pt x="3440" y="1186"/>
                  <a:pt x="3440" y="1186"/>
                  <a:pt x="3411" y="1186"/>
                </a:cubicBezTo>
                <a:cubicBezTo>
                  <a:pt x="3322" y="1126"/>
                  <a:pt x="3322" y="1126"/>
                  <a:pt x="3322" y="1126"/>
                </a:cubicBezTo>
                <a:cubicBezTo>
                  <a:pt x="3292" y="1126"/>
                  <a:pt x="3292" y="1126"/>
                  <a:pt x="3292" y="1097"/>
                </a:cubicBezTo>
                <a:cubicBezTo>
                  <a:pt x="3322" y="1097"/>
                  <a:pt x="3322" y="1097"/>
                  <a:pt x="3322" y="1097"/>
                </a:cubicBezTo>
                <a:cubicBezTo>
                  <a:pt x="3411" y="1157"/>
                  <a:pt x="3411" y="1157"/>
                  <a:pt x="3411" y="1157"/>
                </a:cubicBezTo>
                <a:cubicBezTo>
                  <a:pt x="3440" y="1186"/>
                  <a:pt x="3440" y="1186"/>
                  <a:pt x="3440" y="1157"/>
                </a:cubicBezTo>
                <a:cubicBezTo>
                  <a:pt x="3411" y="1067"/>
                  <a:pt x="3411" y="1067"/>
                  <a:pt x="3411" y="1067"/>
                </a:cubicBezTo>
                <a:lnTo>
                  <a:pt x="3440" y="1067"/>
                </a:lnTo>
                <a:cubicBezTo>
                  <a:pt x="3499" y="1097"/>
                  <a:pt x="3499" y="1097"/>
                  <a:pt x="3499" y="1097"/>
                </a:cubicBezTo>
                <a:cubicBezTo>
                  <a:pt x="3499" y="1126"/>
                  <a:pt x="3499" y="1097"/>
                  <a:pt x="3499" y="1097"/>
                </a:cubicBezTo>
                <a:cubicBezTo>
                  <a:pt x="3499" y="1067"/>
                  <a:pt x="3499" y="1067"/>
                  <a:pt x="3499" y="1067"/>
                </a:cubicBezTo>
                <a:cubicBezTo>
                  <a:pt x="3470" y="1038"/>
                  <a:pt x="3470" y="1038"/>
                  <a:pt x="3470" y="1038"/>
                </a:cubicBezTo>
                <a:lnTo>
                  <a:pt x="3440" y="1008"/>
                </a:lnTo>
                <a:cubicBezTo>
                  <a:pt x="3380" y="1008"/>
                  <a:pt x="3380" y="1008"/>
                  <a:pt x="3380" y="1008"/>
                </a:cubicBezTo>
                <a:cubicBezTo>
                  <a:pt x="3440" y="1008"/>
                  <a:pt x="3440" y="1008"/>
                  <a:pt x="3440" y="1008"/>
                </a:cubicBezTo>
                <a:cubicBezTo>
                  <a:pt x="3440" y="1008"/>
                  <a:pt x="3440" y="1008"/>
                  <a:pt x="3440" y="978"/>
                </a:cubicBezTo>
                <a:cubicBezTo>
                  <a:pt x="3351" y="949"/>
                  <a:pt x="3351" y="949"/>
                  <a:pt x="3351" y="949"/>
                </a:cubicBezTo>
                <a:cubicBezTo>
                  <a:pt x="3322" y="949"/>
                  <a:pt x="3322" y="949"/>
                  <a:pt x="3322" y="949"/>
                </a:cubicBezTo>
                <a:cubicBezTo>
                  <a:pt x="3174" y="830"/>
                  <a:pt x="3174" y="830"/>
                  <a:pt x="3174" y="830"/>
                </a:cubicBezTo>
                <a:cubicBezTo>
                  <a:pt x="3174" y="801"/>
                  <a:pt x="3174" y="801"/>
                  <a:pt x="3174" y="801"/>
                </a:cubicBezTo>
                <a:lnTo>
                  <a:pt x="3203" y="801"/>
                </a:lnTo>
                <a:cubicBezTo>
                  <a:pt x="3262" y="860"/>
                  <a:pt x="3262" y="860"/>
                  <a:pt x="3262" y="860"/>
                </a:cubicBezTo>
                <a:lnTo>
                  <a:pt x="3292" y="860"/>
                </a:lnTo>
                <a:lnTo>
                  <a:pt x="3322" y="889"/>
                </a:lnTo>
                <a:cubicBezTo>
                  <a:pt x="3351" y="918"/>
                  <a:pt x="3351" y="918"/>
                  <a:pt x="3351" y="918"/>
                </a:cubicBezTo>
                <a:cubicBezTo>
                  <a:pt x="3351" y="918"/>
                  <a:pt x="3351" y="949"/>
                  <a:pt x="3380" y="949"/>
                </a:cubicBezTo>
                <a:cubicBezTo>
                  <a:pt x="3440" y="949"/>
                  <a:pt x="3440" y="949"/>
                  <a:pt x="3440" y="949"/>
                </a:cubicBezTo>
                <a:lnTo>
                  <a:pt x="3440" y="918"/>
                </a:lnTo>
                <a:cubicBezTo>
                  <a:pt x="3440" y="830"/>
                  <a:pt x="3440" y="830"/>
                  <a:pt x="3440" y="830"/>
                </a:cubicBezTo>
                <a:cubicBezTo>
                  <a:pt x="3440" y="830"/>
                  <a:pt x="3440" y="830"/>
                  <a:pt x="3440" y="801"/>
                </a:cubicBezTo>
                <a:cubicBezTo>
                  <a:pt x="3440" y="770"/>
                  <a:pt x="3440" y="770"/>
                  <a:pt x="3440" y="770"/>
                </a:cubicBezTo>
                <a:cubicBezTo>
                  <a:pt x="3351" y="741"/>
                  <a:pt x="3351" y="741"/>
                  <a:pt x="3351" y="741"/>
                </a:cubicBezTo>
                <a:cubicBezTo>
                  <a:pt x="3351" y="712"/>
                  <a:pt x="3351" y="712"/>
                  <a:pt x="3322" y="712"/>
                </a:cubicBezTo>
                <a:cubicBezTo>
                  <a:pt x="3292" y="712"/>
                  <a:pt x="3292" y="712"/>
                  <a:pt x="3292" y="712"/>
                </a:cubicBezTo>
                <a:cubicBezTo>
                  <a:pt x="3262" y="652"/>
                  <a:pt x="3262" y="652"/>
                  <a:pt x="3262" y="652"/>
                </a:cubicBezTo>
                <a:lnTo>
                  <a:pt x="3232" y="652"/>
                </a:lnTo>
                <a:cubicBezTo>
                  <a:pt x="3084" y="652"/>
                  <a:pt x="3084" y="652"/>
                  <a:pt x="3084" y="652"/>
                </a:cubicBezTo>
                <a:cubicBezTo>
                  <a:pt x="3084" y="652"/>
                  <a:pt x="3084" y="622"/>
                  <a:pt x="3055" y="622"/>
                </a:cubicBezTo>
                <a:cubicBezTo>
                  <a:pt x="3025" y="563"/>
                  <a:pt x="3025" y="563"/>
                  <a:pt x="3025" y="563"/>
                </a:cubicBezTo>
                <a:cubicBezTo>
                  <a:pt x="2995" y="533"/>
                  <a:pt x="2995" y="533"/>
                  <a:pt x="2995" y="533"/>
                </a:cubicBezTo>
                <a:cubicBezTo>
                  <a:pt x="2936" y="563"/>
                  <a:pt x="2936" y="563"/>
                  <a:pt x="2936" y="563"/>
                </a:cubicBezTo>
                <a:cubicBezTo>
                  <a:pt x="2936" y="593"/>
                  <a:pt x="2906" y="593"/>
                  <a:pt x="2906" y="593"/>
                </a:cubicBezTo>
                <a:cubicBezTo>
                  <a:pt x="2906" y="593"/>
                  <a:pt x="2876" y="593"/>
                  <a:pt x="2876" y="563"/>
                </a:cubicBezTo>
                <a:cubicBezTo>
                  <a:pt x="2876" y="533"/>
                  <a:pt x="2847" y="533"/>
                  <a:pt x="2847" y="533"/>
                </a:cubicBezTo>
                <a:cubicBezTo>
                  <a:pt x="2847" y="504"/>
                  <a:pt x="2847" y="504"/>
                  <a:pt x="2847" y="504"/>
                </a:cubicBezTo>
                <a:cubicBezTo>
                  <a:pt x="2847" y="504"/>
                  <a:pt x="2847" y="504"/>
                  <a:pt x="2847" y="474"/>
                </a:cubicBezTo>
                <a:cubicBezTo>
                  <a:pt x="2818" y="445"/>
                  <a:pt x="2847" y="385"/>
                  <a:pt x="2847" y="385"/>
                </a:cubicBezTo>
                <a:cubicBezTo>
                  <a:pt x="2876" y="356"/>
                  <a:pt x="2876" y="356"/>
                  <a:pt x="2876" y="356"/>
                </a:cubicBezTo>
                <a:cubicBezTo>
                  <a:pt x="2876" y="356"/>
                  <a:pt x="2906" y="356"/>
                  <a:pt x="2906" y="326"/>
                </a:cubicBezTo>
                <a:cubicBezTo>
                  <a:pt x="2936" y="326"/>
                  <a:pt x="2936" y="326"/>
                  <a:pt x="2936" y="296"/>
                </a:cubicBezTo>
                <a:cubicBezTo>
                  <a:pt x="2936" y="266"/>
                  <a:pt x="2936" y="266"/>
                  <a:pt x="2906" y="266"/>
                </a:cubicBezTo>
                <a:cubicBezTo>
                  <a:pt x="2906" y="237"/>
                  <a:pt x="2906" y="237"/>
                  <a:pt x="2906" y="237"/>
                </a:cubicBezTo>
                <a:cubicBezTo>
                  <a:pt x="2906" y="237"/>
                  <a:pt x="2906" y="237"/>
                  <a:pt x="2876" y="237"/>
                </a:cubicBezTo>
                <a:cubicBezTo>
                  <a:pt x="2876" y="208"/>
                  <a:pt x="2847" y="208"/>
                  <a:pt x="2847" y="177"/>
                </a:cubicBezTo>
                <a:lnTo>
                  <a:pt x="2847" y="148"/>
                </a:lnTo>
                <a:cubicBezTo>
                  <a:pt x="2818" y="148"/>
                  <a:pt x="2818" y="148"/>
                  <a:pt x="2818" y="148"/>
                </a:cubicBezTo>
                <a:cubicBezTo>
                  <a:pt x="2787" y="148"/>
                  <a:pt x="2787" y="148"/>
                  <a:pt x="2787" y="148"/>
                </a:cubicBezTo>
                <a:cubicBezTo>
                  <a:pt x="2758" y="148"/>
                  <a:pt x="2728" y="177"/>
                  <a:pt x="2699" y="118"/>
                </a:cubicBezTo>
                <a:cubicBezTo>
                  <a:pt x="2669" y="89"/>
                  <a:pt x="2669" y="89"/>
                  <a:pt x="2669" y="59"/>
                </a:cubicBezTo>
                <a:lnTo>
                  <a:pt x="2669" y="29"/>
                </a:lnTo>
                <a:cubicBezTo>
                  <a:pt x="2639" y="0"/>
                  <a:pt x="2639" y="0"/>
                  <a:pt x="2610" y="0"/>
                </a:cubicBezTo>
                <a:lnTo>
                  <a:pt x="2580" y="0"/>
                </a:lnTo>
                <a:lnTo>
                  <a:pt x="2550" y="0"/>
                </a:lnTo>
                <a:cubicBezTo>
                  <a:pt x="2550" y="0"/>
                  <a:pt x="2550" y="0"/>
                  <a:pt x="2550" y="29"/>
                </a:cubicBezTo>
                <a:cubicBezTo>
                  <a:pt x="2550" y="29"/>
                  <a:pt x="2580" y="89"/>
                  <a:pt x="2550" y="118"/>
                </a:cubicBezTo>
                <a:lnTo>
                  <a:pt x="2521" y="118"/>
                </a:lnTo>
                <a:cubicBezTo>
                  <a:pt x="2491" y="118"/>
                  <a:pt x="2462" y="89"/>
                  <a:pt x="2462" y="89"/>
                </a:cubicBezTo>
                <a:cubicBezTo>
                  <a:pt x="2462" y="89"/>
                  <a:pt x="2462" y="89"/>
                  <a:pt x="2431" y="89"/>
                </a:cubicBezTo>
                <a:cubicBezTo>
                  <a:pt x="2402" y="59"/>
                  <a:pt x="2402" y="59"/>
                  <a:pt x="2402" y="59"/>
                </a:cubicBezTo>
                <a:lnTo>
                  <a:pt x="2373" y="59"/>
                </a:lnTo>
                <a:cubicBezTo>
                  <a:pt x="2373" y="59"/>
                  <a:pt x="2373" y="59"/>
                  <a:pt x="2373" y="29"/>
                </a:cubicBezTo>
                <a:cubicBezTo>
                  <a:pt x="2313" y="29"/>
                  <a:pt x="2313" y="29"/>
                  <a:pt x="2313" y="29"/>
                </a:cubicBezTo>
                <a:cubicBezTo>
                  <a:pt x="2313" y="0"/>
                  <a:pt x="2283" y="0"/>
                  <a:pt x="2283" y="0"/>
                </a:cubicBezTo>
                <a:cubicBezTo>
                  <a:pt x="2283" y="0"/>
                  <a:pt x="2283" y="0"/>
                  <a:pt x="2283" y="29"/>
                </a:cubicBezTo>
                <a:cubicBezTo>
                  <a:pt x="2283" y="29"/>
                  <a:pt x="2283" y="59"/>
                  <a:pt x="2254" y="59"/>
                </a:cubicBezTo>
                <a:cubicBezTo>
                  <a:pt x="2254" y="59"/>
                  <a:pt x="2254" y="89"/>
                  <a:pt x="2254" y="118"/>
                </a:cubicBezTo>
                <a:cubicBezTo>
                  <a:pt x="2254" y="148"/>
                  <a:pt x="2254" y="148"/>
                  <a:pt x="2254" y="148"/>
                </a:cubicBezTo>
                <a:cubicBezTo>
                  <a:pt x="2283" y="177"/>
                  <a:pt x="2254" y="177"/>
                  <a:pt x="2224" y="237"/>
                </a:cubicBezTo>
                <a:cubicBezTo>
                  <a:pt x="2194" y="266"/>
                  <a:pt x="2194" y="296"/>
                  <a:pt x="2194" y="296"/>
                </a:cubicBezTo>
                <a:cubicBezTo>
                  <a:pt x="2194" y="296"/>
                  <a:pt x="2194" y="326"/>
                  <a:pt x="2165" y="326"/>
                </a:cubicBezTo>
                <a:cubicBezTo>
                  <a:pt x="2165" y="356"/>
                  <a:pt x="2135" y="356"/>
                  <a:pt x="2135" y="356"/>
                </a:cubicBezTo>
                <a:cubicBezTo>
                  <a:pt x="2106" y="356"/>
                  <a:pt x="2106" y="356"/>
                  <a:pt x="2106" y="385"/>
                </a:cubicBezTo>
                <a:cubicBezTo>
                  <a:pt x="2106" y="414"/>
                  <a:pt x="2075" y="445"/>
                  <a:pt x="2046" y="445"/>
                </a:cubicBezTo>
                <a:lnTo>
                  <a:pt x="2017" y="445"/>
                </a:lnTo>
                <a:cubicBezTo>
                  <a:pt x="1987" y="445"/>
                  <a:pt x="1987" y="474"/>
                  <a:pt x="1987" y="474"/>
                </a:cubicBezTo>
                <a:cubicBezTo>
                  <a:pt x="2017" y="533"/>
                  <a:pt x="1987" y="563"/>
                  <a:pt x="1987" y="593"/>
                </a:cubicBezTo>
                <a:lnTo>
                  <a:pt x="1957" y="622"/>
                </a:lnTo>
                <a:lnTo>
                  <a:pt x="1957" y="652"/>
                </a:lnTo>
                <a:cubicBezTo>
                  <a:pt x="1957" y="682"/>
                  <a:pt x="1957" y="712"/>
                  <a:pt x="1927" y="712"/>
                </a:cubicBezTo>
                <a:cubicBezTo>
                  <a:pt x="1898" y="712"/>
                  <a:pt x="1898" y="712"/>
                  <a:pt x="1898" y="712"/>
                </a:cubicBezTo>
                <a:cubicBezTo>
                  <a:pt x="1898" y="741"/>
                  <a:pt x="1869" y="741"/>
                  <a:pt x="1838" y="712"/>
                </a:cubicBezTo>
                <a:cubicBezTo>
                  <a:pt x="1809" y="682"/>
                  <a:pt x="1809" y="682"/>
                  <a:pt x="1809" y="682"/>
                </a:cubicBezTo>
                <a:cubicBezTo>
                  <a:pt x="1779" y="682"/>
                  <a:pt x="1779" y="652"/>
                  <a:pt x="1779" y="652"/>
                </a:cubicBezTo>
                <a:cubicBezTo>
                  <a:pt x="1779" y="652"/>
                  <a:pt x="1750" y="682"/>
                  <a:pt x="1750" y="652"/>
                </a:cubicBezTo>
                <a:lnTo>
                  <a:pt x="1750" y="682"/>
                </a:lnTo>
                <a:cubicBezTo>
                  <a:pt x="1720" y="770"/>
                  <a:pt x="1720" y="770"/>
                  <a:pt x="1720" y="770"/>
                </a:cubicBezTo>
                <a:lnTo>
                  <a:pt x="1720" y="801"/>
                </a:lnTo>
                <a:lnTo>
                  <a:pt x="1720" y="830"/>
                </a:lnTo>
                <a:cubicBezTo>
                  <a:pt x="1720" y="830"/>
                  <a:pt x="1690" y="860"/>
                  <a:pt x="1690" y="889"/>
                </a:cubicBezTo>
                <a:lnTo>
                  <a:pt x="1661" y="889"/>
                </a:lnTo>
                <a:cubicBezTo>
                  <a:pt x="1661" y="918"/>
                  <a:pt x="1661" y="918"/>
                  <a:pt x="1661" y="949"/>
                </a:cubicBezTo>
                <a:cubicBezTo>
                  <a:pt x="1661" y="1008"/>
                  <a:pt x="1631" y="1008"/>
                  <a:pt x="1631" y="1038"/>
                </a:cubicBezTo>
                <a:cubicBezTo>
                  <a:pt x="1631" y="1067"/>
                  <a:pt x="1601" y="1067"/>
                  <a:pt x="1601" y="1097"/>
                </a:cubicBezTo>
                <a:cubicBezTo>
                  <a:pt x="1571" y="1097"/>
                  <a:pt x="1571" y="1097"/>
                  <a:pt x="1571" y="1126"/>
                </a:cubicBezTo>
                <a:cubicBezTo>
                  <a:pt x="1571" y="1126"/>
                  <a:pt x="1542" y="1126"/>
                  <a:pt x="1542" y="1157"/>
                </a:cubicBezTo>
                <a:cubicBezTo>
                  <a:pt x="1542" y="1216"/>
                  <a:pt x="1542" y="1245"/>
                  <a:pt x="1542" y="1245"/>
                </a:cubicBezTo>
                <a:cubicBezTo>
                  <a:pt x="1542" y="1275"/>
                  <a:pt x="1542" y="1275"/>
                  <a:pt x="1542" y="1275"/>
                </a:cubicBezTo>
                <a:lnTo>
                  <a:pt x="1542" y="1305"/>
                </a:lnTo>
                <a:cubicBezTo>
                  <a:pt x="1542" y="1305"/>
                  <a:pt x="1542" y="1305"/>
                  <a:pt x="1542" y="1334"/>
                </a:cubicBezTo>
                <a:cubicBezTo>
                  <a:pt x="1542" y="1334"/>
                  <a:pt x="1542" y="1364"/>
                  <a:pt x="1542" y="1394"/>
                </a:cubicBezTo>
                <a:cubicBezTo>
                  <a:pt x="1513" y="1394"/>
                  <a:pt x="1513" y="1394"/>
                  <a:pt x="1513" y="1423"/>
                </a:cubicBezTo>
                <a:cubicBezTo>
                  <a:pt x="1513" y="1423"/>
                  <a:pt x="1482" y="1453"/>
                  <a:pt x="1453" y="1453"/>
                </a:cubicBezTo>
                <a:lnTo>
                  <a:pt x="1423" y="1453"/>
                </a:lnTo>
                <a:lnTo>
                  <a:pt x="1394" y="1453"/>
                </a:lnTo>
                <a:lnTo>
                  <a:pt x="1364" y="1453"/>
                </a:lnTo>
                <a:cubicBezTo>
                  <a:pt x="1334" y="1513"/>
                  <a:pt x="1334" y="1513"/>
                  <a:pt x="1334" y="1513"/>
                </a:cubicBezTo>
                <a:cubicBezTo>
                  <a:pt x="1305" y="1513"/>
                  <a:pt x="1305" y="1513"/>
                  <a:pt x="1305" y="1513"/>
                </a:cubicBezTo>
                <a:cubicBezTo>
                  <a:pt x="1305" y="1513"/>
                  <a:pt x="1305" y="1513"/>
                  <a:pt x="1275" y="1513"/>
                </a:cubicBezTo>
                <a:lnTo>
                  <a:pt x="1275" y="1542"/>
                </a:lnTo>
                <a:lnTo>
                  <a:pt x="1245" y="1571"/>
                </a:lnTo>
                <a:cubicBezTo>
                  <a:pt x="1216" y="1571"/>
                  <a:pt x="1216" y="1571"/>
                  <a:pt x="1216" y="1571"/>
                </a:cubicBezTo>
                <a:lnTo>
                  <a:pt x="1186" y="1601"/>
                </a:lnTo>
                <a:cubicBezTo>
                  <a:pt x="1157" y="1601"/>
                  <a:pt x="1157" y="1601"/>
                  <a:pt x="1157" y="1601"/>
                </a:cubicBezTo>
                <a:cubicBezTo>
                  <a:pt x="1157" y="1601"/>
                  <a:pt x="1126" y="1631"/>
                  <a:pt x="1097" y="1601"/>
                </a:cubicBezTo>
                <a:cubicBezTo>
                  <a:pt x="1067" y="1601"/>
                  <a:pt x="1067" y="1601"/>
                  <a:pt x="1067" y="1601"/>
                </a:cubicBezTo>
                <a:cubicBezTo>
                  <a:pt x="1038" y="1601"/>
                  <a:pt x="1038" y="1601"/>
                  <a:pt x="1038" y="1601"/>
                </a:cubicBezTo>
                <a:lnTo>
                  <a:pt x="1008" y="1631"/>
                </a:lnTo>
                <a:cubicBezTo>
                  <a:pt x="1008" y="1661"/>
                  <a:pt x="978" y="1690"/>
                  <a:pt x="919" y="1690"/>
                </a:cubicBezTo>
                <a:cubicBezTo>
                  <a:pt x="919" y="1690"/>
                  <a:pt x="919" y="1690"/>
                  <a:pt x="889" y="1690"/>
                </a:cubicBezTo>
                <a:cubicBezTo>
                  <a:pt x="889" y="1661"/>
                  <a:pt x="860" y="1661"/>
                  <a:pt x="860" y="1661"/>
                </a:cubicBezTo>
                <a:cubicBezTo>
                  <a:pt x="830" y="1661"/>
                  <a:pt x="830" y="1661"/>
                  <a:pt x="801" y="1631"/>
                </a:cubicBezTo>
                <a:cubicBezTo>
                  <a:pt x="770" y="1601"/>
                  <a:pt x="770" y="1601"/>
                  <a:pt x="770" y="1601"/>
                </a:cubicBezTo>
                <a:cubicBezTo>
                  <a:pt x="741" y="1571"/>
                  <a:pt x="741" y="1571"/>
                  <a:pt x="712" y="1571"/>
                </a:cubicBezTo>
                <a:cubicBezTo>
                  <a:pt x="712" y="1542"/>
                  <a:pt x="712" y="1542"/>
                  <a:pt x="712" y="1542"/>
                </a:cubicBezTo>
                <a:cubicBezTo>
                  <a:pt x="712" y="1513"/>
                  <a:pt x="712" y="1513"/>
                  <a:pt x="712" y="1513"/>
                </a:cubicBezTo>
                <a:cubicBezTo>
                  <a:pt x="712" y="1513"/>
                  <a:pt x="712" y="1542"/>
                  <a:pt x="682" y="1542"/>
                </a:cubicBezTo>
                <a:lnTo>
                  <a:pt x="682" y="1571"/>
                </a:lnTo>
                <a:cubicBezTo>
                  <a:pt x="652" y="1571"/>
                  <a:pt x="652" y="1571"/>
                  <a:pt x="622" y="1601"/>
                </a:cubicBezTo>
                <a:cubicBezTo>
                  <a:pt x="593" y="1631"/>
                  <a:pt x="593" y="1631"/>
                  <a:pt x="563" y="1661"/>
                </a:cubicBezTo>
                <a:cubicBezTo>
                  <a:pt x="563" y="1661"/>
                  <a:pt x="533" y="1661"/>
                  <a:pt x="533" y="1690"/>
                </a:cubicBezTo>
                <a:cubicBezTo>
                  <a:pt x="533" y="1719"/>
                  <a:pt x="504" y="1719"/>
                  <a:pt x="474" y="1750"/>
                </a:cubicBezTo>
                <a:cubicBezTo>
                  <a:pt x="474" y="1750"/>
                  <a:pt x="445" y="1750"/>
                  <a:pt x="445" y="1779"/>
                </a:cubicBezTo>
                <a:cubicBezTo>
                  <a:pt x="414" y="1779"/>
                  <a:pt x="385" y="1779"/>
                  <a:pt x="385" y="1809"/>
                </a:cubicBezTo>
                <a:cubicBezTo>
                  <a:pt x="385" y="1869"/>
                  <a:pt x="266" y="1987"/>
                  <a:pt x="237" y="2017"/>
                </a:cubicBezTo>
                <a:cubicBezTo>
                  <a:pt x="237" y="2046"/>
                  <a:pt x="237" y="2046"/>
                  <a:pt x="208" y="2046"/>
                </a:cubicBezTo>
                <a:cubicBezTo>
                  <a:pt x="208" y="2075"/>
                  <a:pt x="208" y="2106"/>
                  <a:pt x="118" y="2135"/>
                </a:cubicBezTo>
                <a:cubicBezTo>
                  <a:pt x="89" y="2135"/>
                  <a:pt x="29" y="2165"/>
                  <a:pt x="29" y="2165"/>
                </a:cubicBezTo>
                <a:cubicBezTo>
                  <a:pt x="0" y="2194"/>
                  <a:pt x="0" y="2194"/>
                  <a:pt x="29" y="2194"/>
                </a:cubicBezTo>
                <a:cubicBezTo>
                  <a:pt x="59" y="2165"/>
                  <a:pt x="89" y="2165"/>
                  <a:pt x="118" y="2165"/>
                </a:cubicBezTo>
                <a:cubicBezTo>
                  <a:pt x="237" y="2135"/>
                  <a:pt x="860" y="2046"/>
                  <a:pt x="949" y="2046"/>
                </a:cubicBezTo>
                <a:cubicBezTo>
                  <a:pt x="1067" y="2046"/>
                  <a:pt x="1245" y="2017"/>
                  <a:pt x="1364" y="2017"/>
                </a:cubicBezTo>
                <a:cubicBezTo>
                  <a:pt x="1482" y="1987"/>
                  <a:pt x="1957" y="1898"/>
                  <a:pt x="2254" y="1869"/>
                </a:cubicBezTo>
                <a:cubicBezTo>
                  <a:pt x="2521" y="1809"/>
                  <a:pt x="3736" y="1571"/>
                  <a:pt x="3736" y="1571"/>
                </a:cubicBezTo>
                <a:cubicBezTo>
                  <a:pt x="3736" y="1571"/>
                  <a:pt x="3736" y="1571"/>
                  <a:pt x="3767" y="157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81" name="Freeform 21"/>
          <p:cNvSpPr>
            <a:spLocks noChangeArrowheads="1"/>
          </p:cNvSpPr>
          <p:nvPr/>
        </p:nvSpPr>
        <p:spPr bwMode="auto">
          <a:xfrm>
            <a:off x="9432481" y="2236681"/>
            <a:ext cx="249120" cy="240480"/>
          </a:xfrm>
          <a:custGeom>
            <a:avLst/>
            <a:gdLst>
              <a:gd name="T0" fmla="*/ 2147483647 w 832"/>
              <a:gd name="T1" fmla="*/ 2147483647 h 801"/>
              <a:gd name="T2" fmla="*/ 2147483647 w 832"/>
              <a:gd name="T3" fmla="*/ 2147483647 h 801"/>
              <a:gd name="T4" fmla="*/ 2147483647 w 832"/>
              <a:gd name="T5" fmla="*/ 2147483647 h 801"/>
              <a:gd name="T6" fmla="*/ 1079049401 w 832"/>
              <a:gd name="T7" fmla="*/ 2147483647 h 801"/>
              <a:gd name="T8" fmla="*/ 0 w 832"/>
              <a:gd name="T9" fmla="*/ 2147483647 h 801"/>
              <a:gd name="T10" fmla="*/ 0 w 832"/>
              <a:gd name="T11" fmla="*/ 2147483647 h 801"/>
              <a:gd name="T12" fmla="*/ 2122141690 w 832"/>
              <a:gd name="T13" fmla="*/ 2147483647 h 801"/>
              <a:gd name="T14" fmla="*/ 2122141690 w 832"/>
              <a:gd name="T15" fmla="*/ 2147483647 h 801"/>
              <a:gd name="T16" fmla="*/ 2122141690 w 832"/>
              <a:gd name="T17" fmla="*/ 2147483647 h 801"/>
              <a:gd name="T18" fmla="*/ 2122141690 w 832"/>
              <a:gd name="T19" fmla="*/ 2147483647 h 801"/>
              <a:gd name="T20" fmla="*/ 2122141690 w 832"/>
              <a:gd name="T21" fmla="*/ 2147483647 h 801"/>
              <a:gd name="T22" fmla="*/ 2122141690 w 832"/>
              <a:gd name="T23" fmla="*/ 2147483647 h 801"/>
              <a:gd name="T24" fmla="*/ 2122141690 w 832"/>
              <a:gd name="T25" fmla="*/ 2147483647 h 801"/>
              <a:gd name="T26" fmla="*/ 2147483647 w 832"/>
              <a:gd name="T27" fmla="*/ 2147483647 h 801"/>
              <a:gd name="T28" fmla="*/ 2147483647 w 832"/>
              <a:gd name="T29" fmla="*/ 2147483647 h 801"/>
              <a:gd name="T30" fmla="*/ 2147483647 w 832"/>
              <a:gd name="T31" fmla="*/ 2147483647 h 801"/>
              <a:gd name="T32" fmla="*/ 2147483647 w 832"/>
              <a:gd name="T33" fmla="*/ 2147483647 h 801"/>
              <a:gd name="T34" fmla="*/ 2147483647 w 832"/>
              <a:gd name="T35" fmla="*/ 2147483647 h 801"/>
              <a:gd name="T36" fmla="*/ 2147483647 w 832"/>
              <a:gd name="T37" fmla="*/ 2147483647 h 801"/>
              <a:gd name="T38" fmla="*/ 2147483647 w 832"/>
              <a:gd name="T39" fmla="*/ 2147483647 h 801"/>
              <a:gd name="T40" fmla="*/ 2147483647 w 832"/>
              <a:gd name="T41" fmla="*/ 2147483647 h 801"/>
              <a:gd name="T42" fmla="*/ 2147483647 w 832"/>
              <a:gd name="T43" fmla="*/ 2147483647 h 801"/>
              <a:gd name="T44" fmla="*/ 2122141690 w 832"/>
              <a:gd name="T45" fmla="*/ 2147483647 h 801"/>
              <a:gd name="T46" fmla="*/ 2122141690 w 832"/>
              <a:gd name="T47" fmla="*/ 2147483647 h 801"/>
              <a:gd name="T48" fmla="*/ 2147483647 w 832"/>
              <a:gd name="T49" fmla="*/ 2147483647 h 801"/>
              <a:gd name="T50" fmla="*/ 2147483647 w 832"/>
              <a:gd name="T51" fmla="*/ 2147483647 h 801"/>
              <a:gd name="T52" fmla="*/ 2147483647 w 832"/>
              <a:gd name="T53" fmla="*/ 2147483647 h 801"/>
              <a:gd name="T54" fmla="*/ 2147483647 w 832"/>
              <a:gd name="T55" fmla="*/ 2147483647 h 801"/>
              <a:gd name="T56" fmla="*/ 2147483647 w 832"/>
              <a:gd name="T57" fmla="*/ 2147483647 h 801"/>
              <a:gd name="T58" fmla="*/ 2147483647 w 832"/>
              <a:gd name="T59" fmla="*/ 2147483647 h 801"/>
              <a:gd name="T60" fmla="*/ 2147483647 w 832"/>
              <a:gd name="T61" fmla="*/ 2147483647 h 801"/>
              <a:gd name="T62" fmla="*/ 2147483647 w 832"/>
              <a:gd name="T63" fmla="*/ 2147483647 h 801"/>
              <a:gd name="T64" fmla="*/ 2147483647 w 832"/>
              <a:gd name="T65" fmla="*/ 2147483647 h 801"/>
              <a:gd name="T66" fmla="*/ 2147483647 w 832"/>
              <a:gd name="T67" fmla="*/ 2147483647 h 801"/>
              <a:gd name="T68" fmla="*/ 2147483647 w 832"/>
              <a:gd name="T69" fmla="*/ 2147483647 h 801"/>
              <a:gd name="T70" fmla="*/ 2147483647 w 832"/>
              <a:gd name="T71" fmla="*/ 2147483647 h 801"/>
              <a:gd name="T72" fmla="*/ 2147483647 w 832"/>
              <a:gd name="T73" fmla="*/ 2147483647 h 801"/>
              <a:gd name="T74" fmla="*/ 2147483647 w 832"/>
              <a:gd name="T75" fmla="*/ 2147483647 h 801"/>
              <a:gd name="T76" fmla="*/ 2147483647 w 832"/>
              <a:gd name="T77" fmla="*/ 2147483647 h 801"/>
              <a:gd name="T78" fmla="*/ 2147483647 w 832"/>
              <a:gd name="T79" fmla="*/ 2147483647 h 801"/>
              <a:gd name="T80" fmla="*/ 2147483647 w 832"/>
              <a:gd name="T81" fmla="*/ 2147483647 h 801"/>
              <a:gd name="T82" fmla="*/ 2147483647 w 832"/>
              <a:gd name="T83" fmla="*/ 2147483647 h 801"/>
              <a:gd name="T84" fmla="*/ 2147483647 w 832"/>
              <a:gd name="T85" fmla="*/ 2147483647 h 801"/>
              <a:gd name="T86" fmla="*/ 2147483647 w 832"/>
              <a:gd name="T87" fmla="*/ 2147483647 h 801"/>
              <a:gd name="T88" fmla="*/ 2147483647 w 832"/>
              <a:gd name="T89" fmla="*/ 2147483647 h 801"/>
              <a:gd name="T90" fmla="*/ 2147483647 w 832"/>
              <a:gd name="T91" fmla="*/ 2147483647 h 801"/>
              <a:gd name="T92" fmla="*/ 2147483647 w 832"/>
              <a:gd name="T93" fmla="*/ 2147483647 h 801"/>
              <a:gd name="T94" fmla="*/ 2147483647 w 832"/>
              <a:gd name="T95" fmla="*/ 2147483647 h 801"/>
              <a:gd name="T96" fmla="*/ 2147483647 w 832"/>
              <a:gd name="T97" fmla="*/ 2147483647 h 801"/>
              <a:gd name="T98" fmla="*/ 2147483647 w 832"/>
              <a:gd name="T99" fmla="*/ 0 h 801"/>
              <a:gd name="T100" fmla="*/ 2147483647 w 832"/>
              <a:gd name="T101" fmla="*/ 0 h 801"/>
              <a:gd name="T102" fmla="*/ 2147483647 w 832"/>
              <a:gd name="T103" fmla="*/ 0 h 801"/>
              <a:gd name="T104" fmla="*/ 2147483647 w 832"/>
              <a:gd name="T105" fmla="*/ 0 h 801"/>
              <a:gd name="T106" fmla="*/ 2147483647 w 832"/>
              <a:gd name="T107" fmla="*/ 1087675102 h 801"/>
              <a:gd name="T108" fmla="*/ 2147483647 w 832"/>
              <a:gd name="T109" fmla="*/ 2139200643 h 801"/>
              <a:gd name="T110" fmla="*/ 2147483647 w 832"/>
              <a:gd name="T111" fmla="*/ 2139200643 h 801"/>
              <a:gd name="T112" fmla="*/ 2147483647 w 832"/>
              <a:gd name="T113" fmla="*/ 2147483647 h 801"/>
              <a:gd name="T114" fmla="*/ 2147483647 w 832"/>
              <a:gd name="T115" fmla="*/ 2147483647 h 801"/>
              <a:gd name="T116" fmla="*/ 2147483647 w 832"/>
              <a:gd name="T117" fmla="*/ 2147483647 h 801"/>
              <a:gd name="T118" fmla="*/ 2147483647 w 832"/>
              <a:gd name="T119" fmla="*/ 2147483647 h 801"/>
              <a:gd name="T120" fmla="*/ 2147483647 w 832"/>
              <a:gd name="T121" fmla="*/ 2147483647 h 801"/>
              <a:gd name="T122" fmla="*/ 2147483647 w 832"/>
              <a:gd name="T123" fmla="*/ 2147483647 h 801"/>
              <a:gd name="T124" fmla="*/ 2147483647 w 832"/>
              <a:gd name="T125" fmla="*/ 2147483647 h 8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32" h="801">
                <a:moveTo>
                  <a:pt x="119" y="148"/>
                </a:moveTo>
                <a:lnTo>
                  <a:pt x="119" y="148"/>
                </a:lnTo>
                <a:lnTo>
                  <a:pt x="89" y="148"/>
                </a:lnTo>
                <a:cubicBezTo>
                  <a:pt x="30" y="148"/>
                  <a:pt x="30" y="148"/>
                  <a:pt x="30" y="148"/>
                </a:cubicBezTo>
                <a:cubicBezTo>
                  <a:pt x="0" y="148"/>
                  <a:pt x="0" y="148"/>
                  <a:pt x="0" y="148"/>
                </a:cubicBezTo>
                <a:cubicBezTo>
                  <a:pt x="30" y="178"/>
                  <a:pt x="59" y="207"/>
                  <a:pt x="59" y="267"/>
                </a:cubicBezTo>
                <a:cubicBezTo>
                  <a:pt x="59" y="296"/>
                  <a:pt x="59" y="326"/>
                  <a:pt x="59" y="326"/>
                </a:cubicBezTo>
                <a:cubicBezTo>
                  <a:pt x="59" y="356"/>
                  <a:pt x="59" y="356"/>
                  <a:pt x="59" y="356"/>
                </a:cubicBezTo>
                <a:cubicBezTo>
                  <a:pt x="59" y="385"/>
                  <a:pt x="59" y="385"/>
                  <a:pt x="59" y="415"/>
                </a:cubicBezTo>
                <a:cubicBezTo>
                  <a:pt x="59" y="415"/>
                  <a:pt x="59" y="444"/>
                  <a:pt x="59" y="475"/>
                </a:cubicBezTo>
                <a:cubicBezTo>
                  <a:pt x="89" y="504"/>
                  <a:pt x="89" y="504"/>
                  <a:pt x="89" y="534"/>
                </a:cubicBezTo>
                <a:cubicBezTo>
                  <a:pt x="59" y="534"/>
                  <a:pt x="59" y="534"/>
                  <a:pt x="89" y="593"/>
                </a:cubicBezTo>
                <a:lnTo>
                  <a:pt x="89" y="623"/>
                </a:lnTo>
                <a:cubicBezTo>
                  <a:pt x="119" y="623"/>
                  <a:pt x="119" y="652"/>
                  <a:pt x="119" y="652"/>
                </a:cubicBezTo>
                <a:cubicBezTo>
                  <a:pt x="119" y="652"/>
                  <a:pt x="119" y="652"/>
                  <a:pt x="119" y="682"/>
                </a:cubicBezTo>
                <a:lnTo>
                  <a:pt x="119" y="712"/>
                </a:lnTo>
                <a:lnTo>
                  <a:pt x="89" y="712"/>
                </a:lnTo>
                <a:cubicBezTo>
                  <a:pt x="59" y="712"/>
                  <a:pt x="59" y="712"/>
                  <a:pt x="59" y="741"/>
                </a:cubicBezTo>
                <a:cubicBezTo>
                  <a:pt x="59" y="771"/>
                  <a:pt x="89" y="771"/>
                  <a:pt x="89" y="771"/>
                </a:cubicBezTo>
                <a:cubicBezTo>
                  <a:pt x="119" y="800"/>
                  <a:pt x="119" y="800"/>
                  <a:pt x="119" y="800"/>
                </a:cubicBezTo>
                <a:cubicBezTo>
                  <a:pt x="119" y="800"/>
                  <a:pt x="119" y="800"/>
                  <a:pt x="148" y="800"/>
                </a:cubicBezTo>
                <a:cubicBezTo>
                  <a:pt x="178" y="771"/>
                  <a:pt x="178" y="771"/>
                  <a:pt x="178" y="771"/>
                </a:cubicBezTo>
                <a:cubicBezTo>
                  <a:pt x="208" y="771"/>
                  <a:pt x="208" y="741"/>
                  <a:pt x="208" y="741"/>
                </a:cubicBezTo>
                <a:cubicBezTo>
                  <a:pt x="385" y="593"/>
                  <a:pt x="385" y="593"/>
                  <a:pt x="385" y="593"/>
                </a:cubicBezTo>
                <a:cubicBezTo>
                  <a:pt x="385" y="593"/>
                  <a:pt x="385" y="563"/>
                  <a:pt x="415" y="563"/>
                </a:cubicBezTo>
                <a:cubicBezTo>
                  <a:pt x="593" y="534"/>
                  <a:pt x="593" y="534"/>
                  <a:pt x="593" y="534"/>
                </a:cubicBezTo>
                <a:cubicBezTo>
                  <a:pt x="623" y="534"/>
                  <a:pt x="623" y="504"/>
                  <a:pt x="623" y="504"/>
                </a:cubicBezTo>
                <a:cubicBezTo>
                  <a:pt x="623" y="475"/>
                  <a:pt x="623" y="475"/>
                  <a:pt x="623" y="475"/>
                </a:cubicBezTo>
                <a:cubicBezTo>
                  <a:pt x="652" y="504"/>
                  <a:pt x="652" y="504"/>
                  <a:pt x="652" y="504"/>
                </a:cubicBezTo>
                <a:cubicBezTo>
                  <a:pt x="652" y="504"/>
                  <a:pt x="652" y="504"/>
                  <a:pt x="683" y="504"/>
                </a:cubicBezTo>
                <a:cubicBezTo>
                  <a:pt x="683" y="504"/>
                  <a:pt x="683" y="504"/>
                  <a:pt x="712" y="504"/>
                </a:cubicBezTo>
                <a:cubicBezTo>
                  <a:pt x="801" y="444"/>
                  <a:pt x="801" y="444"/>
                  <a:pt x="801" y="444"/>
                </a:cubicBezTo>
                <a:cubicBezTo>
                  <a:pt x="831" y="444"/>
                  <a:pt x="831" y="444"/>
                  <a:pt x="831" y="444"/>
                </a:cubicBezTo>
                <a:cubicBezTo>
                  <a:pt x="831" y="415"/>
                  <a:pt x="831" y="415"/>
                  <a:pt x="831" y="415"/>
                </a:cubicBezTo>
                <a:cubicBezTo>
                  <a:pt x="831" y="415"/>
                  <a:pt x="831" y="385"/>
                  <a:pt x="831" y="296"/>
                </a:cubicBezTo>
                <a:cubicBezTo>
                  <a:pt x="831" y="237"/>
                  <a:pt x="831" y="207"/>
                  <a:pt x="801" y="178"/>
                </a:cubicBezTo>
                <a:cubicBezTo>
                  <a:pt x="801" y="148"/>
                  <a:pt x="801" y="148"/>
                  <a:pt x="801" y="148"/>
                </a:cubicBezTo>
                <a:cubicBezTo>
                  <a:pt x="801" y="148"/>
                  <a:pt x="801" y="148"/>
                  <a:pt x="771" y="88"/>
                </a:cubicBezTo>
                <a:cubicBezTo>
                  <a:pt x="771" y="59"/>
                  <a:pt x="771" y="0"/>
                  <a:pt x="771" y="0"/>
                </a:cubicBezTo>
                <a:lnTo>
                  <a:pt x="741" y="0"/>
                </a:lnTo>
                <a:cubicBezTo>
                  <a:pt x="741" y="0"/>
                  <a:pt x="683" y="0"/>
                  <a:pt x="652" y="0"/>
                </a:cubicBezTo>
                <a:cubicBezTo>
                  <a:pt x="652" y="0"/>
                  <a:pt x="652" y="0"/>
                  <a:pt x="623" y="0"/>
                </a:cubicBezTo>
                <a:cubicBezTo>
                  <a:pt x="623" y="30"/>
                  <a:pt x="593" y="30"/>
                  <a:pt x="564" y="30"/>
                </a:cubicBezTo>
                <a:cubicBezTo>
                  <a:pt x="534" y="59"/>
                  <a:pt x="534" y="59"/>
                  <a:pt x="504" y="59"/>
                </a:cubicBezTo>
                <a:cubicBezTo>
                  <a:pt x="504" y="59"/>
                  <a:pt x="504" y="30"/>
                  <a:pt x="445" y="59"/>
                </a:cubicBezTo>
                <a:cubicBezTo>
                  <a:pt x="327" y="119"/>
                  <a:pt x="296" y="119"/>
                  <a:pt x="267" y="119"/>
                </a:cubicBezTo>
                <a:lnTo>
                  <a:pt x="237" y="119"/>
                </a:lnTo>
                <a:cubicBezTo>
                  <a:pt x="208" y="119"/>
                  <a:pt x="208" y="119"/>
                  <a:pt x="178" y="119"/>
                </a:cubicBezTo>
                <a:cubicBezTo>
                  <a:pt x="178" y="119"/>
                  <a:pt x="178" y="119"/>
                  <a:pt x="178" y="148"/>
                </a:cubicBezTo>
                <a:lnTo>
                  <a:pt x="119" y="148"/>
                </a:lnTo>
              </a:path>
            </a:pathLst>
          </a:custGeom>
          <a:solidFill>
            <a:srgbClr val="4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82" name="Freeform 22"/>
          <p:cNvSpPr>
            <a:spLocks noChangeArrowheads="1"/>
          </p:cNvSpPr>
          <p:nvPr/>
        </p:nvSpPr>
        <p:spPr bwMode="auto">
          <a:xfrm>
            <a:off x="6558241" y="3699721"/>
            <a:ext cx="728640" cy="672480"/>
          </a:xfrm>
          <a:custGeom>
            <a:avLst/>
            <a:gdLst>
              <a:gd name="T0" fmla="*/ 2147483647 w 2433"/>
              <a:gd name="T1" fmla="*/ 2147483647 h 2255"/>
              <a:gd name="T2" fmla="*/ 2147483647 w 2433"/>
              <a:gd name="T3" fmla="*/ 2147483647 h 2255"/>
              <a:gd name="T4" fmla="*/ 2147483647 w 2433"/>
              <a:gd name="T5" fmla="*/ 2147483647 h 2255"/>
              <a:gd name="T6" fmla="*/ 2147483647 w 2433"/>
              <a:gd name="T7" fmla="*/ 2147483647 h 2255"/>
              <a:gd name="T8" fmla="*/ 2147483647 w 2433"/>
              <a:gd name="T9" fmla="*/ 2147483647 h 2255"/>
              <a:gd name="T10" fmla="*/ 2147483647 w 2433"/>
              <a:gd name="T11" fmla="*/ 2147483647 h 2255"/>
              <a:gd name="T12" fmla="*/ 2147483647 w 2433"/>
              <a:gd name="T13" fmla="*/ 2147483647 h 2255"/>
              <a:gd name="T14" fmla="*/ 2147483647 w 2433"/>
              <a:gd name="T15" fmla="*/ 2147483647 h 2255"/>
              <a:gd name="T16" fmla="*/ 2147483647 w 2433"/>
              <a:gd name="T17" fmla="*/ 2147483647 h 2255"/>
              <a:gd name="T18" fmla="*/ 2147483647 w 2433"/>
              <a:gd name="T19" fmla="*/ 2147483647 h 2255"/>
              <a:gd name="T20" fmla="*/ 2147483647 w 2433"/>
              <a:gd name="T21" fmla="*/ 2147483647 h 2255"/>
              <a:gd name="T22" fmla="*/ 2147483647 w 2433"/>
              <a:gd name="T23" fmla="*/ 2147483647 h 2255"/>
              <a:gd name="T24" fmla="*/ 2147483647 w 2433"/>
              <a:gd name="T25" fmla="*/ 2147483647 h 2255"/>
              <a:gd name="T26" fmla="*/ 2147483647 w 2433"/>
              <a:gd name="T27" fmla="*/ 2147483647 h 2255"/>
              <a:gd name="T28" fmla="*/ 2147483647 w 2433"/>
              <a:gd name="T29" fmla="*/ 2147483647 h 2255"/>
              <a:gd name="T30" fmla="*/ 2147483647 w 2433"/>
              <a:gd name="T31" fmla="*/ 2147483647 h 2255"/>
              <a:gd name="T32" fmla="*/ 2147483647 w 2433"/>
              <a:gd name="T33" fmla="*/ 2147483647 h 2255"/>
              <a:gd name="T34" fmla="*/ 2147483647 w 2433"/>
              <a:gd name="T35" fmla="*/ 2147483647 h 2255"/>
              <a:gd name="T36" fmla="*/ 2147483647 w 2433"/>
              <a:gd name="T37" fmla="*/ 2147483647 h 2255"/>
              <a:gd name="T38" fmla="*/ 2147483647 w 2433"/>
              <a:gd name="T39" fmla="*/ 1030487591 h 2255"/>
              <a:gd name="T40" fmla="*/ 0 w 2433"/>
              <a:gd name="T41" fmla="*/ 2096534914 h 2255"/>
              <a:gd name="T42" fmla="*/ 1079689092 w 2433"/>
              <a:gd name="T43" fmla="*/ 2147483647 h 2255"/>
              <a:gd name="T44" fmla="*/ 1079689092 w 2433"/>
              <a:gd name="T45" fmla="*/ 2147483647 h 2255"/>
              <a:gd name="T46" fmla="*/ 2123297831 w 2433"/>
              <a:gd name="T47" fmla="*/ 2147483647 h 2255"/>
              <a:gd name="T48" fmla="*/ 1079689092 w 2433"/>
              <a:gd name="T49" fmla="*/ 2147483647 h 2255"/>
              <a:gd name="T50" fmla="*/ 2147483647 w 2433"/>
              <a:gd name="T51" fmla="*/ 2147483647 h 2255"/>
              <a:gd name="T52" fmla="*/ 2147483647 w 2433"/>
              <a:gd name="T53" fmla="*/ 2147483647 h 2255"/>
              <a:gd name="T54" fmla="*/ 2147483647 w 2433"/>
              <a:gd name="T55" fmla="*/ 2147483647 h 2255"/>
              <a:gd name="T56" fmla="*/ 2147483647 w 2433"/>
              <a:gd name="T57" fmla="*/ 2147483647 h 2255"/>
              <a:gd name="T58" fmla="*/ 2147483647 w 2433"/>
              <a:gd name="T59" fmla="*/ 2147483647 h 2255"/>
              <a:gd name="T60" fmla="*/ 2147483647 w 2433"/>
              <a:gd name="T61" fmla="*/ 2147483647 h 2255"/>
              <a:gd name="T62" fmla="*/ 2147483647 w 2433"/>
              <a:gd name="T63" fmla="*/ 2147483647 h 2255"/>
              <a:gd name="T64" fmla="*/ 2147483647 w 2433"/>
              <a:gd name="T65" fmla="*/ 2147483647 h 2255"/>
              <a:gd name="T66" fmla="*/ 2147483647 w 2433"/>
              <a:gd name="T67" fmla="*/ 2147483647 h 2255"/>
              <a:gd name="T68" fmla="*/ 2147483647 w 2433"/>
              <a:gd name="T69" fmla="*/ 2147483647 h 2255"/>
              <a:gd name="T70" fmla="*/ 2147483647 w 2433"/>
              <a:gd name="T71" fmla="*/ 2147483647 h 2255"/>
              <a:gd name="T72" fmla="*/ 2147483647 w 2433"/>
              <a:gd name="T73" fmla="*/ 2147483647 h 2255"/>
              <a:gd name="T74" fmla="*/ 2147483647 w 2433"/>
              <a:gd name="T75" fmla="*/ 2147483647 h 2255"/>
              <a:gd name="T76" fmla="*/ 2147483647 w 2433"/>
              <a:gd name="T77" fmla="*/ 2147483647 h 2255"/>
              <a:gd name="T78" fmla="*/ 2147483647 w 2433"/>
              <a:gd name="T79" fmla="*/ 2147483647 h 2255"/>
              <a:gd name="T80" fmla="*/ 2147483647 w 2433"/>
              <a:gd name="T81" fmla="*/ 2147483647 h 2255"/>
              <a:gd name="T82" fmla="*/ 2147483647 w 2433"/>
              <a:gd name="T83" fmla="*/ 2147483647 h 2255"/>
              <a:gd name="T84" fmla="*/ 2147483647 w 2433"/>
              <a:gd name="T85" fmla="*/ 2147483647 h 2255"/>
              <a:gd name="T86" fmla="*/ 2147483647 w 2433"/>
              <a:gd name="T87" fmla="*/ 2147483647 h 2255"/>
              <a:gd name="T88" fmla="*/ 2147483647 w 2433"/>
              <a:gd name="T89" fmla="*/ 2147483647 h 2255"/>
              <a:gd name="T90" fmla="*/ 2147483647 w 2433"/>
              <a:gd name="T91" fmla="*/ 2147483647 h 2255"/>
              <a:gd name="T92" fmla="*/ 2147483647 w 2433"/>
              <a:gd name="T93" fmla="*/ 2147483647 h 2255"/>
              <a:gd name="T94" fmla="*/ 2147483647 w 2433"/>
              <a:gd name="T95" fmla="*/ 2147483647 h 2255"/>
              <a:gd name="T96" fmla="*/ 2147483647 w 2433"/>
              <a:gd name="T97" fmla="*/ 2147483647 h 2255"/>
              <a:gd name="T98" fmla="*/ 2147483647 w 2433"/>
              <a:gd name="T99" fmla="*/ 2147483647 h 2255"/>
              <a:gd name="T100" fmla="*/ 2147483647 w 2433"/>
              <a:gd name="T101" fmla="*/ 2147483647 h 2255"/>
              <a:gd name="T102" fmla="*/ 2147483647 w 2433"/>
              <a:gd name="T103" fmla="*/ 2147483647 h 2255"/>
              <a:gd name="T104" fmla="*/ 2147483647 w 2433"/>
              <a:gd name="T105" fmla="*/ 2147483647 h 2255"/>
              <a:gd name="T106" fmla="*/ 2147483647 w 2433"/>
              <a:gd name="T107" fmla="*/ 2147483647 h 2255"/>
              <a:gd name="T108" fmla="*/ 2147483647 w 2433"/>
              <a:gd name="T109" fmla="*/ 2147483647 h 2255"/>
              <a:gd name="T110" fmla="*/ 2147483647 w 2433"/>
              <a:gd name="T111" fmla="*/ 2147483647 h 2255"/>
              <a:gd name="T112" fmla="*/ 2147483647 w 2433"/>
              <a:gd name="T113" fmla="*/ 2147483647 h 2255"/>
              <a:gd name="T114" fmla="*/ 2147483647 w 2433"/>
              <a:gd name="T115" fmla="*/ 2147483647 h 2255"/>
              <a:gd name="T116" fmla="*/ 2147483647 w 2433"/>
              <a:gd name="T117" fmla="*/ 2147483647 h 225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433" h="2255">
                <a:moveTo>
                  <a:pt x="2195" y="889"/>
                </a:moveTo>
                <a:lnTo>
                  <a:pt x="2195" y="889"/>
                </a:lnTo>
                <a:cubicBezTo>
                  <a:pt x="2195" y="889"/>
                  <a:pt x="2195" y="889"/>
                  <a:pt x="2195" y="860"/>
                </a:cubicBezTo>
                <a:cubicBezTo>
                  <a:pt x="2225" y="860"/>
                  <a:pt x="2225" y="860"/>
                  <a:pt x="2254" y="860"/>
                </a:cubicBezTo>
                <a:cubicBezTo>
                  <a:pt x="2254" y="830"/>
                  <a:pt x="2254" y="830"/>
                  <a:pt x="2284" y="830"/>
                </a:cubicBezTo>
                <a:cubicBezTo>
                  <a:pt x="2313" y="830"/>
                  <a:pt x="2313" y="830"/>
                  <a:pt x="2313" y="830"/>
                </a:cubicBezTo>
                <a:cubicBezTo>
                  <a:pt x="2313" y="801"/>
                  <a:pt x="2284" y="801"/>
                  <a:pt x="2284" y="801"/>
                </a:cubicBezTo>
                <a:cubicBezTo>
                  <a:pt x="2284" y="801"/>
                  <a:pt x="2284" y="801"/>
                  <a:pt x="2284" y="770"/>
                </a:cubicBezTo>
                <a:cubicBezTo>
                  <a:pt x="2284" y="741"/>
                  <a:pt x="2254" y="741"/>
                  <a:pt x="2254" y="712"/>
                </a:cubicBezTo>
                <a:cubicBezTo>
                  <a:pt x="2225" y="712"/>
                  <a:pt x="2225" y="712"/>
                  <a:pt x="2225" y="712"/>
                </a:cubicBezTo>
                <a:cubicBezTo>
                  <a:pt x="2195" y="712"/>
                  <a:pt x="2195" y="682"/>
                  <a:pt x="2225" y="682"/>
                </a:cubicBezTo>
                <a:cubicBezTo>
                  <a:pt x="2225" y="652"/>
                  <a:pt x="2225" y="652"/>
                  <a:pt x="2195" y="652"/>
                </a:cubicBezTo>
                <a:cubicBezTo>
                  <a:pt x="2195" y="622"/>
                  <a:pt x="2195" y="622"/>
                  <a:pt x="2195" y="622"/>
                </a:cubicBezTo>
                <a:cubicBezTo>
                  <a:pt x="2225" y="593"/>
                  <a:pt x="2225" y="593"/>
                  <a:pt x="2254" y="622"/>
                </a:cubicBezTo>
                <a:lnTo>
                  <a:pt x="2284" y="622"/>
                </a:lnTo>
                <a:lnTo>
                  <a:pt x="2284" y="593"/>
                </a:lnTo>
                <a:cubicBezTo>
                  <a:pt x="2284" y="593"/>
                  <a:pt x="2284" y="563"/>
                  <a:pt x="2313" y="533"/>
                </a:cubicBezTo>
                <a:cubicBezTo>
                  <a:pt x="2344" y="533"/>
                  <a:pt x="2344" y="533"/>
                  <a:pt x="2344" y="533"/>
                </a:cubicBezTo>
                <a:cubicBezTo>
                  <a:pt x="2344" y="504"/>
                  <a:pt x="2344" y="504"/>
                  <a:pt x="2344" y="504"/>
                </a:cubicBezTo>
                <a:cubicBezTo>
                  <a:pt x="2344" y="504"/>
                  <a:pt x="2313" y="504"/>
                  <a:pt x="2313" y="474"/>
                </a:cubicBezTo>
                <a:cubicBezTo>
                  <a:pt x="2284" y="474"/>
                  <a:pt x="2284" y="474"/>
                  <a:pt x="2284" y="474"/>
                </a:cubicBezTo>
                <a:cubicBezTo>
                  <a:pt x="2284" y="445"/>
                  <a:pt x="2284" y="445"/>
                  <a:pt x="2313" y="445"/>
                </a:cubicBezTo>
                <a:cubicBezTo>
                  <a:pt x="2344" y="415"/>
                  <a:pt x="2344" y="415"/>
                  <a:pt x="2344" y="415"/>
                </a:cubicBezTo>
                <a:cubicBezTo>
                  <a:pt x="2373" y="415"/>
                  <a:pt x="2373" y="415"/>
                  <a:pt x="2373" y="415"/>
                </a:cubicBezTo>
                <a:lnTo>
                  <a:pt x="2402" y="415"/>
                </a:lnTo>
                <a:cubicBezTo>
                  <a:pt x="2402" y="415"/>
                  <a:pt x="2402" y="415"/>
                  <a:pt x="2402" y="385"/>
                </a:cubicBezTo>
                <a:cubicBezTo>
                  <a:pt x="2402" y="385"/>
                  <a:pt x="2402" y="385"/>
                  <a:pt x="2402" y="356"/>
                </a:cubicBezTo>
                <a:cubicBezTo>
                  <a:pt x="2402" y="356"/>
                  <a:pt x="2402" y="326"/>
                  <a:pt x="2432" y="326"/>
                </a:cubicBezTo>
                <a:cubicBezTo>
                  <a:pt x="2432" y="326"/>
                  <a:pt x="2432" y="296"/>
                  <a:pt x="2402" y="296"/>
                </a:cubicBezTo>
                <a:cubicBezTo>
                  <a:pt x="2136" y="326"/>
                  <a:pt x="2136" y="326"/>
                  <a:pt x="2136" y="326"/>
                </a:cubicBezTo>
                <a:lnTo>
                  <a:pt x="2106" y="296"/>
                </a:lnTo>
                <a:cubicBezTo>
                  <a:pt x="2106" y="296"/>
                  <a:pt x="2136" y="296"/>
                  <a:pt x="2136" y="266"/>
                </a:cubicBezTo>
                <a:lnTo>
                  <a:pt x="2136" y="237"/>
                </a:lnTo>
                <a:cubicBezTo>
                  <a:pt x="2136" y="237"/>
                  <a:pt x="2136" y="237"/>
                  <a:pt x="2106" y="237"/>
                </a:cubicBezTo>
                <a:lnTo>
                  <a:pt x="2106" y="208"/>
                </a:lnTo>
                <a:cubicBezTo>
                  <a:pt x="2106" y="177"/>
                  <a:pt x="2136" y="177"/>
                  <a:pt x="2165" y="177"/>
                </a:cubicBezTo>
                <a:lnTo>
                  <a:pt x="2195" y="148"/>
                </a:lnTo>
                <a:cubicBezTo>
                  <a:pt x="2195" y="148"/>
                  <a:pt x="2195" y="148"/>
                  <a:pt x="2195" y="118"/>
                </a:cubicBezTo>
                <a:lnTo>
                  <a:pt x="2225" y="89"/>
                </a:lnTo>
                <a:cubicBezTo>
                  <a:pt x="2254" y="59"/>
                  <a:pt x="2254" y="59"/>
                  <a:pt x="2225" y="29"/>
                </a:cubicBezTo>
                <a:cubicBezTo>
                  <a:pt x="2195" y="0"/>
                  <a:pt x="2165" y="0"/>
                  <a:pt x="2165" y="0"/>
                </a:cubicBezTo>
                <a:cubicBezTo>
                  <a:pt x="2136" y="0"/>
                  <a:pt x="2136" y="0"/>
                  <a:pt x="2106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89"/>
                </a:cubicBezTo>
                <a:cubicBezTo>
                  <a:pt x="0" y="89"/>
                  <a:pt x="0" y="89"/>
                  <a:pt x="0" y="118"/>
                </a:cubicBezTo>
                <a:cubicBezTo>
                  <a:pt x="0" y="118"/>
                  <a:pt x="0" y="148"/>
                  <a:pt x="30" y="148"/>
                </a:cubicBezTo>
                <a:cubicBezTo>
                  <a:pt x="30" y="177"/>
                  <a:pt x="30" y="177"/>
                  <a:pt x="30" y="208"/>
                </a:cubicBezTo>
                <a:lnTo>
                  <a:pt x="30" y="237"/>
                </a:lnTo>
                <a:cubicBezTo>
                  <a:pt x="30" y="266"/>
                  <a:pt x="30" y="296"/>
                  <a:pt x="30" y="296"/>
                </a:cubicBezTo>
                <a:cubicBezTo>
                  <a:pt x="30" y="326"/>
                  <a:pt x="30" y="326"/>
                  <a:pt x="30" y="326"/>
                </a:cubicBezTo>
                <a:cubicBezTo>
                  <a:pt x="30" y="326"/>
                  <a:pt x="30" y="326"/>
                  <a:pt x="59" y="356"/>
                </a:cubicBezTo>
                <a:cubicBezTo>
                  <a:pt x="59" y="356"/>
                  <a:pt x="59" y="356"/>
                  <a:pt x="59" y="385"/>
                </a:cubicBezTo>
                <a:cubicBezTo>
                  <a:pt x="59" y="415"/>
                  <a:pt x="59" y="415"/>
                  <a:pt x="59" y="445"/>
                </a:cubicBezTo>
                <a:cubicBezTo>
                  <a:pt x="30" y="445"/>
                  <a:pt x="30" y="474"/>
                  <a:pt x="30" y="474"/>
                </a:cubicBezTo>
                <a:cubicBezTo>
                  <a:pt x="30" y="504"/>
                  <a:pt x="30" y="504"/>
                  <a:pt x="59" y="504"/>
                </a:cubicBezTo>
                <a:cubicBezTo>
                  <a:pt x="59" y="533"/>
                  <a:pt x="59" y="533"/>
                  <a:pt x="89" y="563"/>
                </a:cubicBezTo>
                <a:cubicBezTo>
                  <a:pt x="119" y="622"/>
                  <a:pt x="89" y="712"/>
                  <a:pt x="89" y="712"/>
                </a:cubicBezTo>
                <a:cubicBezTo>
                  <a:pt x="89" y="712"/>
                  <a:pt x="89" y="712"/>
                  <a:pt x="89" y="741"/>
                </a:cubicBezTo>
                <a:cubicBezTo>
                  <a:pt x="89" y="1838"/>
                  <a:pt x="89" y="1838"/>
                  <a:pt x="89" y="1838"/>
                </a:cubicBezTo>
                <a:cubicBezTo>
                  <a:pt x="89" y="1868"/>
                  <a:pt x="89" y="1868"/>
                  <a:pt x="89" y="1868"/>
                </a:cubicBezTo>
                <a:cubicBezTo>
                  <a:pt x="119" y="1898"/>
                  <a:pt x="119" y="1898"/>
                  <a:pt x="119" y="1898"/>
                </a:cubicBezTo>
                <a:lnTo>
                  <a:pt x="119" y="1927"/>
                </a:lnTo>
                <a:lnTo>
                  <a:pt x="148" y="1898"/>
                </a:lnTo>
                <a:cubicBezTo>
                  <a:pt x="148" y="1898"/>
                  <a:pt x="208" y="1898"/>
                  <a:pt x="238" y="1898"/>
                </a:cubicBezTo>
                <a:cubicBezTo>
                  <a:pt x="296" y="1898"/>
                  <a:pt x="327" y="1927"/>
                  <a:pt x="327" y="1927"/>
                </a:cubicBezTo>
                <a:cubicBezTo>
                  <a:pt x="327" y="1927"/>
                  <a:pt x="327" y="1927"/>
                  <a:pt x="327" y="1957"/>
                </a:cubicBezTo>
                <a:cubicBezTo>
                  <a:pt x="327" y="2254"/>
                  <a:pt x="327" y="2254"/>
                  <a:pt x="327" y="2254"/>
                </a:cubicBezTo>
                <a:cubicBezTo>
                  <a:pt x="327" y="2254"/>
                  <a:pt x="327" y="2254"/>
                  <a:pt x="356" y="2254"/>
                </a:cubicBezTo>
                <a:cubicBezTo>
                  <a:pt x="1750" y="2225"/>
                  <a:pt x="1750" y="2225"/>
                  <a:pt x="1750" y="2225"/>
                </a:cubicBezTo>
                <a:cubicBezTo>
                  <a:pt x="1780" y="2225"/>
                  <a:pt x="1780" y="2194"/>
                  <a:pt x="1780" y="2194"/>
                </a:cubicBezTo>
                <a:cubicBezTo>
                  <a:pt x="1780" y="2194"/>
                  <a:pt x="1780" y="2165"/>
                  <a:pt x="1809" y="2165"/>
                </a:cubicBezTo>
                <a:cubicBezTo>
                  <a:pt x="1780" y="2135"/>
                  <a:pt x="1780" y="2135"/>
                  <a:pt x="1809" y="2135"/>
                </a:cubicBezTo>
                <a:lnTo>
                  <a:pt x="1809" y="2106"/>
                </a:lnTo>
                <a:cubicBezTo>
                  <a:pt x="1839" y="2106"/>
                  <a:pt x="1839" y="2106"/>
                  <a:pt x="1839" y="2106"/>
                </a:cubicBezTo>
                <a:cubicBezTo>
                  <a:pt x="1839" y="2106"/>
                  <a:pt x="1839" y="2106"/>
                  <a:pt x="1839" y="2075"/>
                </a:cubicBezTo>
                <a:cubicBezTo>
                  <a:pt x="1809" y="2075"/>
                  <a:pt x="1809" y="2075"/>
                  <a:pt x="1809" y="2075"/>
                </a:cubicBezTo>
                <a:cubicBezTo>
                  <a:pt x="1809" y="2075"/>
                  <a:pt x="1809" y="2046"/>
                  <a:pt x="1809" y="2017"/>
                </a:cubicBezTo>
                <a:lnTo>
                  <a:pt x="1809" y="1987"/>
                </a:lnTo>
                <a:cubicBezTo>
                  <a:pt x="1809" y="1957"/>
                  <a:pt x="1809" y="1957"/>
                  <a:pt x="1809" y="1957"/>
                </a:cubicBezTo>
                <a:cubicBezTo>
                  <a:pt x="1809" y="1957"/>
                  <a:pt x="1809" y="1957"/>
                  <a:pt x="1780" y="1957"/>
                </a:cubicBezTo>
                <a:cubicBezTo>
                  <a:pt x="1780" y="1957"/>
                  <a:pt x="1780" y="1957"/>
                  <a:pt x="1750" y="1957"/>
                </a:cubicBezTo>
                <a:cubicBezTo>
                  <a:pt x="1750" y="1927"/>
                  <a:pt x="1750" y="1927"/>
                  <a:pt x="1750" y="1898"/>
                </a:cubicBezTo>
                <a:lnTo>
                  <a:pt x="1750" y="1868"/>
                </a:lnTo>
                <a:cubicBezTo>
                  <a:pt x="1750" y="1838"/>
                  <a:pt x="1750" y="1809"/>
                  <a:pt x="1750" y="1809"/>
                </a:cubicBezTo>
                <a:cubicBezTo>
                  <a:pt x="1750" y="1779"/>
                  <a:pt x="1780" y="1779"/>
                  <a:pt x="1780" y="1779"/>
                </a:cubicBezTo>
                <a:lnTo>
                  <a:pt x="1780" y="1750"/>
                </a:lnTo>
                <a:cubicBezTo>
                  <a:pt x="1780" y="1750"/>
                  <a:pt x="1780" y="1750"/>
                  <a:pt x="1780" y="1720"/>
                </a:cubicBezTo>
                <a:cubicBezTo>
                  <a:pt x="1809" y="1720"/>
                  <a:pt x="1809" y="1720"/>
                  <a:pt x="1809" y="1720"/>
                </a:cubicBezTo>
                <a:cubicBezTo>
                  <a:pt x="1839" y="1720"/>
                  <a:pt x="1839" y="1720"/>
                  <a:pt x="1839" y="1720"/>
                </a:cubicBezTo>
                <a:cubicBezTo>
                  <a:pt x="1839" y="1720"/>
                  <a:pt x="1839" y="1720"/>
                  <a:pt x="1839" y="1690"/>
                </a:cubicBezTo>
                <a:cubicBezTo>
                  <a:pt x="1839" y="1690"/>
                  <a:pt x="1839" y="1690"/>
                  <a:pt x="1839" y="1661"/>
                </a:cubicBezTo>
                <a:cubicBezTo>
                  <a:pt x="1809" y="1631"/>
                  <a:pt x="1809" y="1601"/>
                  <a:pt x="1809" y="1572"/>
                </a:cubicBezTo>
                <a:lnTo>
                  <a:pt x="1839" y="1572"/>
                </a:lnTo>
                <a:cubicBezTo>
                  <a:pt x="1839" y="1572"/>
                  <a:pt x="1839" y="1572"/>
                  <a:pt x="1869" y="1572"/>
                </a:cubicBezTo>
                <a:cubicBezTo>
                  <a:pt x="1899" y="1572"/>
                  <a:pt x="1899" y="1572"/>
                  <a:pt x="1899" y="1572"/>
                </a:cubicBezTo>
                <a:cubicBezTo>
                  <a:pt x="1899" y="1542"/>
                  <a:pt x="1899" y="1542"/>
                  <a:pt x="1899" y="1542"/>
                </a:cubicBezTo>
                <a:lnTo>
                  <a:pt x="1899" y="1513"/>
                </a:lnTo>
                <a:lnTo>
                  <a:pt x="1899" y="1482"/>
                </a:lnTo>
                <a:cubicBezTo>
                  <a:pt x="1869" y="1482"/>
                  <a:pt x="1869" y="1482"/>
                  <a:pt x="1869" y="1482"/>
                </a:cubicBezTo>
                <a:cubicBezTo>
                  <a:pt x="1869" y="1453"/>
                  <a:pt x="1869" y="1453"/>
                  <a:pt x="1899" y="1453"/>
                </a:cubicBezTo>
                <a:cubicBezTo>
                  <a:pt x="1899" y="1423"/>
                  <a:pt x="1899" y="1423"/>
                  <a:pt x="1899" y="1423"/>
                </a:cubicBezTo>
                <a:cubicBezTo>
                  <a:pt x="1928" y="1423"/>
                  <a:pt x="1928" y="1423"/>
                  <a:pt x="1928" y="1423"/>
                </a:cubicBezTo>
                <a:cubicBezTo>
                  <a:pt x="1928" y="1423"/>
                  <a:pt x="1899" y="1423"/>
                  <a:pt x="1928" y="1394"/>
                </a:cubicBezTo>
                <a:cubicBezTo>
                  <a:pt x="1928" y="1394"/>
                  <a:pt x="1928" y="1394"/>
                  <a:pt x="1957" y="1394"/>
                </a:cubicBezTo>
                <a:lnTo>
                  <a:pt x="1957" y="1364"/>
                </a:lnTo>
                <a:cubicBezTo>
                  <a:pt x="1957" y="1364"/>
                  <a:pt x="1957" y="1334"/>
                  <a:pt x="1988" y="1334"/>
                </a:cubicBezTo>
                <a:cubicBezTo>
                  <a:pt x="2017" y="1334"/>
                  <a:pt x="2017" y="1334"/>
                  <a:pt x="2017" y="1334"/>
                </a:cubicBezTo>
                <a:cubicBezTo>
                  <a:pt x="2017" y="1305"/>
                  <a:pt x="2047" y="1305"/>
                  <a:pt x="2047" y="1305"/>
                </a:cubicBezTo>
                <a:cubicBezTo>
                  <a:pt x="2047" y="1275"/>
                  <a:pt x="2047" y="1275"/>
                  <a:pt x="2047" y="1245"/>
                </a:cubicBezTo>
                <a:cubicBezTo>
                  <a:pt x="2047" y="1245"/>
                  <a:pt x="2076" y="1245"/>
                  <a:pt x="2047" y="1216"/>
                </a:cubicBezTo>
                <a:cubicBezTo>
                  <a:pt x="2047" y="1216"/>
                  <a:pt x="2047" y="1186"/>
                  <a:pt x="2047" y="1157"/>
                </a:cubicBezTo>
                <a:lnTo>
                  <a:pt x="2047" y="1126"/>
                </a:lnTo>
                <a:cubicBezTo>
                  <a:pt x="2047" y="1126"/>
                  <a:pt x="2047" y="1126"/>
                  <a:pt x="2047" y="1097"/>
                </a:cubicBezTo>
                <a:cubicBezTo>
                  <a:pt x="2047" y="1097"/>
                  <a:pt x="2047" y="1068"/>
                  <a:pt x="2076" y="1068"/>
                </a:cubicBezTo>
                <a:lnTo>
                  <a:pt x="2076" y="1038"/>
                </a:lnTo>
                <a:cubicBezTo>
                  <a:pt x="2076" y="1008"/>
                  <a:pt x="2106" y="1008"/>
                  <a:pt x="2106" y="1008"/>
                </a:cubicBezTo>
                <a:cubicBezTo>
                  <a:pt x="2136" y="1008"/>
                  <a:pt x="2165" y="1008"/>
                  <a:pt x="2165" y="1008"/>
                </a:cubicBezTo>
                <a:cubicBezTo>
                  <a:pt x="2165" y="978"/>
                  <a:pt x="2165" y="978"/>
                  <a:pt x="2165" y="978"/>
                </a:cubicBezTo>
                <a:lnTo>
                  <a:pt x="2165" y="949"/>
                </a:lnTo>
                <a:lnTo>
                  <a:pt x="2195" y="949"/>
                </a:lnTo>
                <a:cubicBezTo>
                  <a:pt x="2165" y="919"/>
                  <a:pt x="2165" y="889"/>
                  <a:pt x="2195" y="88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83" name="Freeform 23"/>
          <p:cNvSpPr>
            <a:spLocks noChangeArrowheads="1"/>
          </p:cNvSpPr>
          <p:nvPr/>
        </p:nvSpPr>
        <p:spPr bwMode="auto">
          <a:xfrm>
            <a:off x="7224961" y="3539880"/>
            <a:ext cx="1249920" cy="426240"/>
          </a:xfrm>
          <a:custGeom>
            <a:avLst/>
            <a:gdLst>
              <a:gd name="T0" fmla="*/ 353977006 w 4183"/>
              <a:gd name="T1" fmla="*/ 16115854 h 1424"/>
              <a:gd name="T2" fmla="*/ 222022564 w 4183"/>
              <a:gd name="T3" fmla="*/ 29182638 h 1424"/>
              <a:gd name="T4" fmla="*/ 115894390 w 4183"/>
              <a:gd name="T5" fmla="*/ 35607134 h 1424"/>
              <a:gd name="T6" fmla="*/ 112530387 w 4183"/>
              <a:gd name="T7" fmla="*/ 48456458 h 1424"/>
              <a:gd name="T8" fmla="*/ 54691735 w 4183"/>
              <a:gd name="T9" fmla="*/ 51614093 h 1424"/>
              <a:gd name="T10" fmla="*/ 35376058 w 4183"/>
              <a:gd name="T11" fmla="*/ 51614093 h 1424"/>
              <a:gd name="T12" fmla="*/ 32120433 w 4183"/>
              <a:gd name="T13" fmla="*/ 54880954 h 1424"/>
              <a:gd name="T14" fmla="*/ 32120433 w 4183"/>
              <a:gd name="T15" fmla="*/ 64572312 h 1424"/>
              <a:gd name="T16" fmla="*/ 32120433 w 4183"/>
              <a:gd name="T17" fmla="*/ 74263339 h 1424"/>
              <a:gd name="T18" fmla="*/ 28973515 w 4183"/>
              <a:gd name="T19" fmla="*/ 83954697 h 1424"/>
              <a:gd name="T20" fmla="*/ 25718220 w 4183"/>
              <a:gd name="T21" fmla="*/ 96912915 h 1424"/>
              <a:gd name="T22" fmla="*/ 22462594 w 4183"/>
              <a:gd name="T23" fmla="*/ 103337412 h 1424"/>
              <a:gd name="T24" fmla="*/ 16060381 w 4183"/>
              <a:gd name="T25" fmla="*/ 106603943 h 1424"/>
              <a:gd name="T26" fmla="*/ 16060381 w 4183"/>
              <a:gd name="T27" fmla="*/ 109761908 h 1424"/>
              <a:gd name="T28" fmla="*/ 16060381 w 4183"/>
              <a:gd name="T29" fmla="*/ 119453266 h 1424"/>
              <a:gd name="T30" fmla="*/ 9549460 w 4183"/>
              <a:gd name="T31" fmla="*/ 122719797 h 1424"/>
              <a:gd name="T32" fmla="*/ 9549460 w 4183"/>
              <a:gd name="T33" fmla="*/ 129144293 h 1424"/>
              <a:gd name="T34" fmla="*/ 3146918 w 4183"/>
              <a:gd name="T35" fmla="*/ 129144293 h 1424"/>
              <a:gd name="T36" fmla="*/ 6402543 w 4183"/>
              <a:gd name="T37" fmla="*/ 132411154 h 1424"/>
              <a:gd name="T38" fmla="*/ 9549460 w 4183"/>
              <a:gd name="T39" fmla="*/ 135678015 h 1424"/>
              <a:gd name="T40" fmla="*/ 12913464 w 4183"/>
              <a:gd name="T41" fmla="*/ 148527008 h 1424"/>
              <a:gd name="T42" fmla="*/ 0 w 4183"/>
              <a:gd name="T43" fmla="*/ 154951505 h 1424"/>
              <a:gd name="T44" fmla="*/ 164075204 w 4183"/>
              <a:gd name="T45" fmla="*/ 145369043 h 1424"/>
              <a:gd name="T46" fmla="*/ 321856574 w 4183"/>
              <a:gd name="T47" fmla="*/ 125877762 h 1424"/>
              <a:gd name="T48" fmla="*/ 321856574 w 4183"/>
              <a:gd name="T49" fmla="*/ 113028439 h 1424"/>
              <a:gd name="T50" fmla="*/ 325003491 w 4183"/>
              <a:gd name="T51" fmla="*/ 109761908 h 1424"/>
              <a:gd name="T52" fmla="*/ 328258787 w 4183"/>
              <a:gd name="T53" fmla="*/ 109761908 h 1424"/>
              <a:gd name="T54" fmla="*/ 337916955 w 4183"/>
              <a:gd name="T55" fmla="*/ 106603943 h 1424"/>
              <a:gd name="T56" fmla="*/ 337916955 w 4183"/>
              <a:gd name="T57" fmla="*/ 96912915 h 1424"/>
              <a:gd name="T58" fmla="*/ 337916955 w 4183"/>
              <a:gd name="T59" fmla="*/ 90379193 h 1424"/>
              <a:gd name="T60" fmla="*/ 350830089 w 4183"/>
              <a:gd name="T61" fmla="*/ 83954697 h 1424"/>
              <a:gd name="T62" fmla="*/ 360487927 w 4183"/>
              <a:gd name="T63" fmla="*/ 83954697 h 1424"/>
              <a:gd name="T64" fmla="*/ 366890470 w 4183"/>
              <a:gd name="T65" fmla="*/ 77421305 h 1424"/>
              <a:gd name="T66" fmla="*/ 373401391 w 4183"/>
              <a:gd name="T67" fmla="*/ 74263339 h 1424"/>
              <a:gd name="T68" fmla="*/ 373401391 w 4183"/>
              <a:gd name="T69" fmla="*/ 70996808 h 1424"/>
              <a:gd name="T70" fmla="*/ 386206147 w 4183"/>
              <a:gd name="T71" fmla="*/ 64572312 h 1424"/>
              <a:gd name="T72" fmla="*/ 389461443 w 4183"/>
              <a:gd name="T73" fmla="*/ 58147815 h 1424"/>
              <a:gd name="T74" fmla="*/ 392608690 w 4183"/>
              <a:gd name="T75" fmla="*/ 48456458 h 1424"/>
              <a:gd name="T76" fmla="*/ 399119610 w 4183"/>
              <a:gd name="T77" fmla="*/ 48456458 h 1424"/>
              <a:gd name="T78" fmla="*/ 408668741 w 4183"/>
              <a:gd name="T79" fmla="*/ 45189597 h 1424"/>
              <a:gd name="T80" fmla="*/ 411924366 w 4183"/>
              <a:gd name="T81" fmla="*/ 48456458 h 1424"/>
              <a:gd name="T82" fmla="*/ 415179662 w 4183"/>
              <a:gd name="T83" fmla="*/ 42031961 h 1424"/>
              <a:gd name="T84" fmla="*/ 428093126 w 4183"/>
              <a:gd name="T85" fmla="*/ 32340604 h 1424"/>
              <a:gd name="T86" fmla="*/ 437750964 w 4183"/>
              <a:gd name="T87" fmla="*/ 32340604 h 1424"/>
              <a:gd name="T88" fmla="*/ 444153177 w 4183"/>
              <a:gd name="T89" fmla="*/ 19491280 h 1424"/>
              <a:gd name="T90" fmla="*/ 450555720 w 4183"/>
              <a:gd name="T91" fmla="*/ 3375756 h 14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183" h="1424">
                <a:moveTo>
                  <a:pt x="3351" y="119"/>
                </a:moveTo>
                <a:lnTo>
                  <a:pt x="3351" y="119"/>
                </a:lnTo>
                <a:cubicBezTo>
                  <a:pt x="3322" y="119"/>
                  <a:pt x="3292" y="119"/>
                  <a:pt x="3262" y="148"/>
                </a:cubicBezTo>
                <a:cubicBezTo>
                  <a:pt x="3114" y="179"/>
                  <a:pt x="2906" y="208"/>
                  <a:pt x="2729" y="208"/>
                </a:cubicBezTo>
                <a:cubicBezTo>
                  <a:pt x="2580" y="208"/>
                  <a:pt x="2402" y="238"/>
                  <a:pt x="2284" y="238"/>
                </a:cubicBezTo>
                <a:cubicBezTo>
                  <a:pt x="2165" y="268"/>
                  <a:pt x="2105" y="268"/>
                  <a:pt x="2046" y="268"/>
                </a:cubicBezTo>
                <a:cubicBezTo>
                  <a:pt x="1957" y="268"/>
                  <a:pt x="1720" y="297"/>
                  <a:pt x="1601" y="297"/>
                </a:cubicBezTo>
                <a:cubicBezTo>
                  <a:pt x="1483" y="327"/>
                  <a:pt x="1453" y="327"/>
                  <a:pt x="1334" y="327"/>
                </a:cubicBezTo>
                <a:cubicBezTo>
                  <a:pt x="1275" y="327"/>
                  <a:pt x="1068" y="327"/>
                  <a:pt x="1068" y="327"/>
                </a:cubicBezTo>
                <a:cubicBezTo>
                  <a:pt x="1037" y="327"/>
                  <a:pt x="1037" y="327"/>
                  <a:pt x="1037" y="327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7" y="445"/>
                  <a:pt x="1037" y="445"/>
                  <a:pt x="1037" y="445"/>
                </a:cubicBezTo>
                <a:cubicBezTo>
                  <a:pt x="1008" y="445"/>
                  <a:pt x="1008" y="445"/>
                  <a:pt x="1008" y="445"/>
                </a:cubicBezTo>
                <a:cubicBezTo>
                  <a:pt x="1008" y="445"/>
                  <a:pt x="712" y="445"/>
                  <a:pt x="712" y="474"/>
                </a:cubicBezTo>
                <a:cubicBezTo>
                  <a:pt x="681" y="474"/>
                  <a:pt x="623" y="474"/>
                  <a:pt x="504" y="474"/>
                </a:cubicBezTo>
                <a:cubicBezTo>
                  <a:pt x="504" y="474"/>
                  <a:pt x="475" y="474"/>
                  <a:pt x="444" y="474"/>
                </a:cubicBezTo>
                <a:cubicBezTo>
                  <a:pt x="415" y="474"/>
                  <a:pt x="356" y="474"/>
                  <a:pt x="326" y="474"/>
                </a:cubicBezTo>
                <a:lnTo>
                  <a:pt x="296" y="474"/>
                </a:lnTo>
                <a:cubicBezTo>
                  <a:pt x="296" y="504"/>
                  <a:pt x="296" y="504"/>
                  <a:pt x="296" y="504"/>
                </a:cubicBezTo>
                <a:cubicBezTo>
                  <a:pt x="296" y="504"/>
                  <a:pt x="326" y="534"/>
                  <a:pt x="296" y="563"/>
                </a:cubicBezTo>
                <a:cubicBezTo>
                  <a:pt x="296" y="593"/>
                  <a:pt x="296" y="593"/>
                  <a:pt x="296" y="593"/>
                </a:cubicBezTo>
                <a:cubicBezTo>
                  <a:pt x="267" y="652"/>
                  <a:pt x="267" y="652"/>
                  <a:pt x="267" y="652"/>
                </a:cubicBezTo>
                <a:cubicBezTo>
                  <a:pt x="267" y="652"/>
                  <a:pt x="267" y="682"/>
                  <a:pt x="296" y="682"/>
                </a:cubicBezTo>
                <a:cubicBezTo>
                  <a:pt x="296" y="711"/>
                  <a:pt x="267" y="742"/>
                  <a:pt x="267" y="742"/>
                </a:cubicBezTo>
                <a:cubicBezTo>
                  <a:pt x="267" y="742"/>
                  <a:pt x="267" y="742"/>
                  <a:pt x="267" y="771"/>
                </a:cubicBezTo>
                <a:cubicBezTo>
                  <a:pt x="267" y="771"/>
                  <a:pt x="237" y="771"/>
                  <a:pt x="237" y="800"/>
                </a:cubicBezTo>
                <a:cubicBezTo>
                  <a:pt x="237" y="800"/>
                  <a:pt x="237" y="830"/>
                  <a:pt x="237" y="860"/>
                </a:cubicBezTo>
                <a:cubicBezTo>
                  <a:pt x="267" y="860"/>
                  <a:pt x="237" y="890"/>
                  <a:pt x="237" y="890"/>
                </a:cubicBezTo>
                <a:cubicBezTo>
                  <a:pt x="237" y="890"/>
                  <a:pt x="207" y="890"/>
                  <a:pt x="207" y="919"/>
                </a:cubicBezTo>
                <a:cubicBezTo>
                  <a:pt x="207" y="919"/>
                  <a:pt x="207" y="919"/>
                  <a:pt x="207" y="949"/>
                </a:cubicBezTo>
                <a:cubicBezTo>
                  <a:pt x="207" y="949"/>
                  <a:pt x="207" y="979"/>
                  <a:pt x="177" y="979"/>
                </a:cubicBezTo>
                <a:cubicBezTo>
                  <a:pt x="148" y="979"/>
                  <a:pt x="148" y="979"/>
                  <a:pt x="148" y="979"/>
                </a:cubicBezTo>
                <a:lnTo>
                  <a:pt x="119" y="1008"/>
                </a:lnTo>
                <a:cubicBezTo>
                  <a:pt x="119" y="1008"/>
                  <a:pt x="119" y="1008"/>
                  <a:pt x="148" y="1008"/>
                </a:cubicBezTo>
                <a:cubicBezTo>
                  <a:pt x="148" y="1038"/>
                  <a:pt x="148" y="1038"/>
                  <a:pt x="148" y="1067"/>
                </a:cubicBezTo>
                <a:cubicBezTo>
                  <a:pt x="148" y="1067"/>
                  <a:pt x="148" y="1067"/>
                  <a:pt x="148" y="1097"/>
                </a:cubicBezTo>
                <a:cubicBezTo>
                  <a:pt x="148" y="1097"/>
                  <a:pt x="119" y="1097"/>
                  <a:pt x="88" y="1097"/>
                </a:cubicBezTo>
                <a:cubicBezTo>
                  <a:pt x="88" y="1127"/>
                  <a:pt x="88" y="1127"/>
                  <a:pt x="88" y="1127"/>
                </a:cubicBezTo>
                <a:cubicBezTo>
                  <a:pt x="88" y="1127"/>
                  <a:pt x="119" y="1156"/>
                  <a:pt x="88" y="1156"/>
                </a:cubicBezTo>
                <a:cubicBezTo>
                  <a:pt x="88" y="1186"/>
                  <a:pt x="88" y="1186"/>
                  <a:pt x="88" y="1186"/>
                </a:cubicBezTo>
                <a:cubicBezTo>
                  <a:pt x="59" y="1216"/>
                  <a:pt x="59" y="1186"/>
                  <a:pt x="29" y="1186"/>
                </a:cubicBezTo>
                <a:lnTo>
                  <a:pt x="29" y="1216"/>
                </a:lnTo>
                <a:cubicBezTo>
                  <a:pt x="59" y="1216"/>
                  <a:pt x="59" y="1216"/>
                  <a:pt x="59" y="1216"/>
                </a:cubicBezTo>
                <a:cubicBezTo>
                  <a:pt x="88" y="1216"/>
                  <a:pt x="88" y="1246"/>
                  <a:pt x="88" y="1246"/>
                </a:cubicBezTo>
                <a:cubicBezTo>
                  <a:pt x="88" y="1275"/>
                  <a:pt x="88" y="1275"/>
                  <a:pt x="88" y="1275"/>
                </a:cubicBezTo>
                <a:cubicBezTo>
                  <a:pt x="119" y="1304"/>
                  <a:pt x="119" y="1304"/>
                  <a:pt x="119" y="1335"/>
                </a:cubicBezTo>
                <a:cubicBezTo>
                  <a:pt x="119" y="1335"/>
                  <a:pt x="119" y="1335"/>
                  <a:pt x="119" y="1364"/>
                </a:cubicBezTo>
                <a:cubicBezTo>
                  <a:pt x="119" y="1394"/>
                  <a:pt x="88" y="1394"/>
                  <a:pt x="59" y="1394"/>
                </a:cubicBezTo>
                <a:lnTo>
                  <a:pt x="29" y="1423"/>
                </a:lnTo>
                <a:lnTo>
                  <a:pt x="0" y="1423"/>
                </a:lnTo>
                <a:cubicBezTo>
                  <a:pt x="0" y="1423"/>
                  <a:pt x="0" y="1423"/>
                  <a:pt x="29" y="1423"/>
                </a:cubicBezTo>
                <a:cubicBezTo>
                  <a:pt x="29" y="1423"/>
                  <a:pt x="1216" y="1364"/>
                  <a:pt x="1512" y="1335"/>
                </a:cubicBezTo>
                <a:cubicBezTo>
                  <a:pt x="1661" y="1304"/>
                  <a:pt x="1987" y="1275"/>
                  <a:pt x="2254" y="1246"/>
                </a:cubicBezTo>
                <a:cubicBezTo>
                  <a:pt x="2580" y="1216"/>
                  <a:pt x="2966" y="1186"/>
                  <a:pt x="2966" y="1186"/>
                </a:cubicBezTo>
                <a:lnTo>
                  <a:pt x="2966" y="1156"/>
                </a:lnTo>
                <a:cubicBezTo>
                  <a:pt x="2966" y="1067"/>
                  <a:pt x="2966" y="1067"/>
                  <a:pt x="2966" y="1067"/>
                </a:cubicBezTo>
                <a:cubicBezTo>
                  <a:pt x="2966" y="1038"/>
                  <a:pt x="2966" y="1038"/>
                  <a:pt x="2966" y="1038"/>
                </a:cubicBezTo>
                <a:lnTo>
                  <a:pt x="2966" y="1008"/>
                </a:lnTo>
                <a:lnTo>
                  <a:pt x="2995" y="1008"/>
                </a:lnTo>
                <a:cubicBezTo>
                  <a:pt x="2995" y="979"/>
                  <a:pt x="2995" y="979"/>
                  <a:pt x="2995" y="1008"/>
                </a:cubicBezTo>
                <a:lnTo>
                  <a:pt x="3025" y="1008"/>
                </a:lnTo>
                <a:cubicBezTo>
                  <a:pt x="3085" y="1008"/>
                  <a:pt x="3085" y="979"/>
                  <a:pt x="3085" y="979"/>
                </a:cubicBezTo>
                <a:lnTo>
                  <a:pt x="3114" y="979"/>
                </a:lnTo>
                <a:lnTo>
                  <a:pt x="3114" y="949"/>
                </a:lnTo>
                <a:lnTo>
                  <a:pt x="3114" y="919"/>
                </a:lnTo>
                <a:lnTo>
                  <a:pt x="3114" y="890"/>
                </a:lnTo>
                <a:cubicBezTo>
                  <a:pt x="3114" y="860"/>
                  <a:pt x="3114" y="860"/>
                  <a:pt x="3114" y="860"/>
                </a:cubicBezTo>
                <a:lnTo>
                  <a:pt x="3114" y="830"/>
                </a:lnTo>
                <a:cubicBezTo>
                  <a:pt x="3114" y="830"/>
                  <a:pt x="3143" y="830"/>
                  <a:pt x="3143" y="800"/>
                </a:cubicBezTo>
                <a:cubicBezTo>
                  <a:pt x="3173" y="800"/>
                  <a:pt x="3203" y="800"/>
                  <a:pt x="3203" y="800"/>
                </a:cubicBezTo>
                <a:cubicBezTo>
                  <a:pt x="3203" y="771"/>
                  <a:pt x="3203" y="771"/>
                  <a:pt x="3233" y="771"/>
                </a:cubicBezTo>
                <a:cubicBezTo>
                  <a:pt x="3233" y="771"/>
                  <a:pt x="3233" y="771"/>
                  <a:pt x="3262" y="771"/>
                </a:cubicBezTo>
                <a:cubicBezTo>
                  <a:pt x="3292" y="771"/>
                  <a:pt x="3322" y="771"/>
                  <a:pt x="3322" y="771"/>
                </a:cubicBezTo>
                <a:cubicBezTo>
                  <a:pt x="3351" y="771"/>
                  <a:pt x="3351" y="771"/>
                  <a:pt x="3351" y="771"/>
                </a:cubicBezTo>
                <a:cubicBezTo>
                  <a:pt x="3351" y="742"/>
                  <a:pt x="3351" y="742"/>
                  <a:pt x="3351" y="742"/>
                </a:cubicBezTo>
                <a:cubicBezTo>
                  <a:pt x="3381" y="711"/>
                  <a:pt x="3381" y="711"/>
                  <a:pt x="3381" y="711"/>
                </a:cubicBezTo>
                <a:lnTo>
                  <a:pt x="3410" y="682"/>
                </a:lnTo>
                <a:cubicBezTo>
                  <a:pt x="3441" y="682"/>
                  <a:pt x="3441" y="682"/>
                  <a:pt x="3441" y="682"/>
                </a:cubicBezTo>
                <a:cubicBezTo>
                  <a:pt x="3441" y="652"/>
                  <a:pt x="3441" y="652"/>
                  <a:pt x="3441" y="652"/>
                </a:cubicBezTo>
                <a:cubicBezTo>
                  <a:pt x="3441" y="623"/>
                  <a:pt x="3441" y="623"/>
                  <a:pt x="3470" y="623"/>
                </a:cubicBezTo>
                <a:cubicBezTo>
                  <a:pt x="3499" y="623"/>
                  <a:pt x="3499" y="623"/>
                  <a:pt x="3499" y="593"/>
                </a:cubicBezTo>
                <a:cubicBezTo>
                  <a:pt x="3529" y="593"/>
                  <a:pt x="3529" y="593"/>
                  <a:pt x="3559" y="593"/>
                </a:cubicBezTo>
                <a:lnTo>
                  <a:pt x="3589" y="563"/>
                </a:lnTo>
                <a:cubicBezTo>
                  <a:pt x="3589" y="563"/>
                  <a:pt x="3618" y="534"/>
                  <a:pt x="3589" y="534"/>
                </a:cubicBezTo>
                <a:cubicBezTo>
                  <a:pt x="3589" y="504"/>
                  <a:pt x="3589" y="504"/>
                  <a:pt x="3589" y="504"/>
                </a:cubicBezTo>
                <a:cubicBezTo>
                  <a:pt x="3618" y="445"/>
                  <a:pt x="3618" y="445"/>
                  <a:pt x="3618" y="445"/>
                </a:cubicBezTo>
                <a:lnTo>
                  <a:pt x="3647" y="445"/>
                </a:lnTo>
                <a:cubicBezTo>
                  <a:pt x="3678" y="445"/>
                  <a:pt x="3678" y="445"/>
                  <a:pt x="3678" y="445"/>
                </a:cubicBezTo>
                <a:cubicBezTo>
                  <a:pt x="3678" y="445"/>
                  <a:pt x="3707" y="445"/>
                  <a:pt x="3678" y="445"/>
                </a:cubicBezTo>
                <a:cubicBezTo>
                  <a:pt x="3678" y="445"/>
                  <a:pt x="3678" y="415"/>
                  <a:pt x="3707" y="415"/>
                </a:cubicBezTo>
                <a:cubicBezTo>
                  <a:pt x="3737" y="386"/>
                  <a:pt x="3766" y="415"/>
                  <a:pt x="3766" y="415"/>
                </a:cubicBezTo>
                <a:cubicBezTo>
                  <a:pt x="3766" y="445"/>
                  <a:pt x="3766" y="445"/>
                  <a:pt x="3766" y="445"/>
                </a:cubicBezTo>
                <a:cubicBezTo>
                  <a:pt x="3796" y="445"/>
                  <a:pt x="3796" y="445"/>
                  <a:pt x="3796" y="445"/>
                </a:cubicBezTo>
                <a:cubicBezTo>
                  <a:pt x="3796" y="415"/>
                  <a:pt x="3796" y="415"/>
                  <a:pt x="3826" y="415"/>
                </a:cubicBezTo>
                <a:cubicBezTo>
                  <a:pt x="3826" y="386"/>
                  <a:pt x="3826" y="386"/>
                  <a:pt x="3826" y="386"/>
                </a:cubicBezTo>
                <a:cubicBezTo>
                  <a:pt x="3826" y="327"/>
                  <a:pt x="3885" y="327"/>
                  <a:pt x="3885" y="327"/>
                </a:cubicBezTo>
                <a:cubicBezTo>
                  <a:pt x="3915" y="297"/>
                  <a:pt x="3945" y="297"/>
                  <a:pt x="3945" y="297"/>
                </a:cubicBezTo>
                <a:cubicBezTo>
                  <a:pt x="3974" y="297"/>
                  <a:pt x="3974" y="297"/>
                  <a:pt x="3974" y="297"/>
                </a:cubicBezTo>
                <a:cubicBezTo>
                  <a:pt x="3974" y="297"/>
                  <a:pt x="4003" y="297"/>
                  <a:pt x="4034" y="297"/>
                </a:cubicBezTo>
                <a:cubicBezTo>
                  <a:pt x="4034" y="297"/>
                  <a:pt x="4034" y="297"/>
                  <a:pt x="4034" y="268"/>
                </a:cubicBezTo>
                <a:cubicBezTo>
                  <a:pt x="4034" y="208"/>
                  <a:pt x="4034" y="208"/>
                  <a:pt x="4063" y="179"/>
                </a:cubicBezTo>
                <a:cubicBezTo>
                  <a:pt x="4093" y="179"/>
                  <a:pt x="4093" y="179"/>
                  <a:pt x="4093" y="179"/>
                </a:cubicBezTo>
                <a:cubicBezTo>
                  <a:pt x="4093" y="148"/>
                  <a:pt x="4122" y="148"/>
                  <a:pt x="4122" y="148"/>
                </a:cubicBezTo>
                <a:cubicBezTo>
                  <a:pt x="4152" y="119"/>
                  <a:pt x="4182" y="119"/>
                  <a:pt x="4152" y="90"/>
                </a:cubicBezTo>
                <a:cubicBezTo>
                  <a:pt x="4152" y="60"/>
                  <a:pt x="4152" y="31"/>
                  <a:pt x="4152" y="31"/>
                </a:cubicBezTo>
                <a:cubicBezTo>
                  <a:pt x="4152" y="0"/>
                  <a:pt x="4152" y="0"/>
                  <a:pt x="4152" y="0"/>
                </a:cubicBezTo>
                <a:cubicBezTo>
                  <a:pt x="4152" y="0"/>
                  <a:pt x="3470" y="90"/>
                  <a:pt x="3351" y="11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096" name="Freeform 24"/>
          <p:cNvSpPr>
            <a:spLocks noChangeArrowheads="1"/>
          </p:cNvSpPr>
          <p:nvPr/>
        </p:nvSpPr>
        <p:spPr bwMode="auto">
          <a:xfrm>
            <a:off x="8571361" y="4196521"/>
            <a:ext cx="1440" cy="144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1F2F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15385" name="Freeform 25"/>
          <p:cNvSpPr>
            <a:spLocks noChangeArrowheads="1"/>
          </p:cNvSpPr>
          <p:nvPr/>
        </p:nvSpPr>
        <p:spPr bwMode="auto">
          <a:xfrm>
            <a:off x="7933441" y="3876841"/>
            <a:ext cx="789120" cy="842400"/>
          </a:xfrm>
          <a:custGeom>
            <a:avLst/>
            <a:gdLst>
              <a:gd name="T0" fmla="*/ 0 w 2640"/>
              <a:gd name="T1" fmla="*/ 2147483647 h 2819"/>
              <a:gd name="T2" fmla="*/ 2111162696 w 2640"/>
              <a:gd name="T3" fmla="*/ 2147483647 h 2819"/>
              <a:gd name="T4" fmla="*/ 2147483647 w 2640"/>
              <a:gd name="T5" fmla="*/ 2147483647 h 2819"/>
              <a:gd name="T6" fmla="*/ 2147483647 w 2640"/>
              <a:gd name="T7" fmla="*/ 2147483647 h 2819"/>
              <a:gd name="T8" fmla="*/ 2147483647 w 2640"/>
              <a:gd name="T9" fmla="*/ 2147483647 h 2819"/>
              <a:gd name="T10" fmla="*/ 2147483647 w 2640"/>
              <a:gd name="T11" fmla="*/ 2147483647 h 2819"/>
              <a:gd name="T12" fmla="*/ 2147483647 w 2640"/>
              <a:gd name="T13" fmla="*/ 2147483647 h 2819"/>
              <a:gd name="T14" fmla="*/ 2147483647 w 2640"/>
              <a:gd name="T15" fmla="*/ 2147483647 h 2819"/>
              <a:gd name="T16" fmla="*/ 2147483647 w 2640"/>
              <a:gd name="T17" fmla="*/ 2147483647 h 2819"/>
              <a:gd name="T18" fmla="*/ 2147483647 w 2640"/>
              <a:gd name="T19" fmla="*/ 2147483647 h 2819"/>
              <a:gd name="T20" fmla="*/ 2147483647 w 2640"/>
              <a:gd name="T21" fmla="*/ 2147483647 h 2819"/>
              <a:gd name="T22" fmla="*/ 2147483647 w 2640"/>
              <a:gd name="T23" fmla="*/ 2147483647 h 2819"/>
              <a:gd name="T24" fmla="*/ 2147483647 w 2640"/>
              <a:gd name="T25" fmla="*/ 2147483647 h 2819"/>
              <a:gd name="T26" fmla="*/ 2147483647 w 2640"/>
              <a:gd name="T27" fmla="*/ 2147483647 h 2819"/>
              <a:gd name="T28" fmla="*/ 2147483647 w 2640"/>
              <a:gd name="T29" fmla="*/ 2147483647 h 2819"/>
              <a:gd name="T30" fmla="*/ 2147483647 w 2640"/>
              <a:gd name="T31" fmla="*/ 2147483647 h 2819"/>
              <a:gd name="T32" fmla="*/ 2147483647 w 2640"/>
              <a:gd name="T33" fmla="*/ 2147483647 h 2819"/>
              <a:gd name="T34" fmla="*/ 2147483647 w 2640"/>
              <a:gd name="T35" fmla="*/ 2147483647 h 2819"/>
              <a:gd name="T36" fmla="*/ 2147483647 w 2640"/>
              <a:gd name="T37" fmla="*/ 2147483647 h 2819"/>
              <a:gd name="T38" fmla="*/ 2147483647 w 2640"/>
              <a:gd name="T39" fmla="*/ 2147483647 h 2819"/>
              <a:gd name="T40" fmla="*/ 2147483647 w 2640"/>
              <a:gd name="T41" fmla="*/ 2147483647 h 2819"/>
              <a:gd name="T42" fmla="*/ 2147483647 w 2640"/>
              <a:gd name="T43" fmla="*/ 2147483647 h 2819"/>
              <a:gd name="T44" fmla="*/ 2147483647 w 2640"/>
              <a:gd name="T45" fmla="*/ 2147483647 h 2819"/>
              <a:gd name="T46" fmla="*/ 2147483647 w 2640"/>
              <a:gd name="T47" fmla="*/ 2147483647 h 2819"/>
              <a:gd name="T48" fmla="*/ 2147483647 w 2640"/>
              <a:gd name="T49" fmla="*/ 2147483647 h 2819"/>
              <a:gd name="T50" fmla="*/ 2147483647 w 2640"/>
              <a:gd name="T51" fmla="*/ 2147483647 h 2819"/>
              <a:gd name="T52" fmla="*/ 2147483647 w 2640"/>
              <a:gd name="T53" fmla="*/ 2147483647 h 2819"/>
              <a:gd name="T54" fmla="*/ 2147483647 w 2640"/>
              <a:gd name="T55" fmla="*/ 2147483647 h 2819"/>
              <a:gd name="T56" fmla="*/ 2147483647 w 2640"/>
              <a:gd name="T57" fmla="*/ 2147483647 h 2819"/>
              <a:gd name="T58" fmla="*/ 2147483647 w 2640"/>
              <a:gd name="T59" fmla="*/ 2147483647 h 2819"/>
              <a:gd name="T60" fmla="*/ 2147483647 w 2640"/>
              <a:gd name="T61" fmla="*/ 2147483647 h 2819"/>
              <a:gd name="T62" fmla="*/ 2147483647 w 2640"/>
              <a:gd name="T63" fmla="*/ 2147483647 h 2819"/>
              <a:gd name="T64" fmla="*/ 2147483647 w 2640"/>
              <a:gd name="T65" fmla="*/ 2147483647 h 2819"/>
              <a:gd name="T66" fmla="*/ 2147483647 w 2640"/>
              <a:gd name="T67" fmla="*/ 2147483647 h 2819"/>
              <a:gd name="T68" fmla="*/ 2147483647 w 2640"/>
              <a:gd name="T69" fmla="*/ 2147483647 h 2819"/>
              <a:gd name="T70" fmla="*/ 2147483647 w 2640"/>
              <a:gd name="T71" fmla="*/ 2147483647 h 2819"/>
              <a:gd name="T72" fmla="*/ 2147483647 w 2640"/>
              <a:gd name="T73" fmla="*/ 2147483647 h 2819"/>
              <a:gd name="T74" fmla="*/ 2147483647 w 2640"/>
              <a:gd name="T75" fmla="*/ 2147483647 h 2819"/>
              <a:gd name="T76" fmla="*/ 2147483647 w 2640"/>
              <a:gd name="T77" fmla="*/ 2147483647 h 2819"/>
              <a:gd name="T78" fmla="*/ 2147483647 w 2640"/>
              <a:gd name="T79" fmla="*/ 2147483647 h 2819"/>
              <a:gd name="T80" fmla="*/ 2147483647 w 2640"/>
              <a:gd name="T81" fmla="*/ 2147483647 h 2819"/>
              <a:gd name="T82" fmla="*/ 2147483647 w 2640"/>
              <a:gd name="T83" fmla="*/ 2147483647 h 2819"/>
              <a:gd name="T84" fmla="*/ 2147483647 w 2640"/>
              <a:gd name="T85" fmla="*/ 2147483647 h 2819"/>
              <a:gd name="T86" fmla="*/ 2147483647 w 2640"/>
              <a:gd name="T87" fmla="*/ 2147483647 h 2819"/>
              <a:gd name="T88" fmla="*/ 2147483647 w 2640"/>
              <a:gd name="T89" fmla="*/ 2147483647 h 2819"/>
              <a:gd name="T90" fmla="*/ 2147483647 w 2640"/>
              <a:gd name="T91" fmla="*/ 2147483647 h 2819"/>
              <a:gd name="T92" fmla="*/ 2147483647 w 2640"/>
              <a:gd name="T93" fmla="*/ 2147483647 h 2819"/>
              <a:gd name="T94" fmla="*/ 2147483647 w 2640"/>
              <a:gd name="T95" fmla="*/ 2147483647 h 2819"/>
              <a:gd name="T96" fmla="*/ 2147483647 w 2640"/>
              <a:gd name="T97" fmla="*/ 2147483647 h 2819"/>
              <a:gd name="T98" fmla="*/ 2147483647 w 2640"/>
              <a:gd name="T99" fmla="*/ 2147483647 h 2819"/>
              <a:gd name="T100" fmla="*/ 2147483647 w 2640"/>
              <a:gd name="T101" fmla="*/ 2147483647 h 2819"/>
              <a:gd name="T102" fmla="*/ 2147483647 w 2640"/>
              <a:gd name="T103" fmla="*/ 2147483647 h 2819"/>
              <a:gd name="T104" fmla="*/ 2147483647 w 2640"/>
              <a:gd name="T105" fmla="*/ 2147483647 h 2819"/>
              <a:gd name="T106" fmla="*/ 2147483647 w 2640"/>
              <a:gd name="T107" fmla="*/ 2147483647 h 2819"/>
              <a:gd name="T108" fmla="*/ 2147483647 w 2640"/>
              <a:gd name="T109" fmla="*/ 2147483647 h 2819"/>
              <a:gd name="T110" fmla="*/ 2147483647 w 2640"/>
              <a:gd name="T111" fmla="*/ 2147483647 h 2819"/>
              <a:gd name="T112" fmla="*/ 2147483647 w 2640"/>
              <a:gd name="T113" fmla="*/ 2147483647 h 2819"/>
              <a:gd name="T114" fmla="*/ 2147483647 w 2640"/>
              <a:gd name="T115" fmla="*/ 1036894812 h 2819"/>
              <a:gd name="T116" fmla="*/ 0 w 2640"/>
              <a:gd name="T117" fmla="*/ 2147483647 h 281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640" h="2819">
                <a:moveTo>
                  <a:pt x="0" y="148"/>
                </a:moveTo>
                <a:lnTo>
                  <a:pt x="0" y="148"/>
                </a:lnTo>
                <a:cubicBezTo>
                  <a:pt x="0" y="148"/>
                  <a:pt x="0" y="208"/>
                  <a:pt x="0" y="237"/>
                </a:cubicBezTo>
                <a:cubicBezTo>
                  <a:pt x="0" y="267"/>
                  <a:pt x="0" y="267"/>
                  <a:pt x="0" y="267"/>
                </a:cubicBezTo>
                <a:cubicBezTo>
                  <a:pt x="0" y="267"/>
                  <a:pt x="0" y="267"/>
                  <a:pt x="29" y="296"/>
                </a:cubicBezTo>
                <a:cubicBezTo>
                  <a:pt x="29" y="296"/>
                  <a:pt x="29" y="296"/>
                  <a:pt x="29" y="326"/>
                </a:cubicBezTo>
                <a:cubicBezTo>
                  <a:pt x="59" y="356"/>
                  <a:pt x="59" y="385"/>
                  <a:pt x="59" y="385"/>
                </a:cubicBezTo>
                <a:cubicBezTo>
                  <a:pt x="59" y="415"/>
                  <a:pt x="59" y="415"/>
                  <a:pt x="88" y="445"/>
                </a:cubicBezTo>
                <a:cubicBezTo>
                  <a:pt x="88" y="445"/>
                  <a:pt x="88" y="445"/>
                  <a:pt x="88" y="475"/>
                </a:cubicBezTo>
                <a:cubicBezTo>
                  <a:pt x="88" y="475"/>
                  <a:pt x="88" y="475"/>
                  <a:pt x="88" y="504"/>
                </a:cubicBezTo>
                <a:cubicBezTo>
                  <a:pt x="88" y="533"/>
                  <a:pt x="88" y="533"/>
                  <a:pt x="88" y="533"/>
                </a:cubicBezTo>
                <a:cubicBezTo>
                  <a:pt x="118" y="564"/>
                  <a:pt x="118" y="593"/>
                  <a:pt x="118" y="652"/>
                </a:cubicBezTo>
                <a:cubicBezTo>
                  <a:pt x="118" y="682"/>
                  <a:pt x="148" y="682"/>
                  <a:pt x="148" y="682"/>
                </a:cubicBezTo>
                <a:cubicBezTo>
                  <a:pt x="177" y="712"/>
                  <a:pt x="148" y="712"/>
                  <a:pt x="148" y="741"/>
                </a:cubicBezTo>
                <a:cubicBezTo>
                  <a:pt x="148" y="771"/>
                  <a:pt x="148" y="771"/>
                  <a:pt x="207" y="860"/>
                </a:cubicBezTo>
                <a:cubicBezTo>
                  <a:pt x="207" y="889"/>
                  <a:pt x="207" y="889"/>
                  <a:pt x="237" y="889"/>
                </a:cubicBezTo>
                <a:cubicBezTo>
                  <a:pt x="237" y="920"/>
                  <a:pt x="237" y="920"/>
                  <a:pt x="237" y="949"/>
                </a:cubicBezTo>
                <a:lnTo>
                  <a:pt x="237" y="979"/>
                </a:lnTo>
                <a:cubicBezTo>
                  <a:pt x="237" y="1038"/>
                  <a:pt x="237" y="1038"/>
                  <a:pt x="237" y="1068"/>
                </a:cubicBezTo>
                <a:cubicBezTo>
                  <a:pt x="267" y="1068"/>
                  <a:pt x="267" y="1068"/>
                  <a:pt x="267" y="1097"/>
                </a:cubicBezTo>
                <a:cubicBezTo>
                  <a:pt x="267" y="1127"/>
                  <a:pt x="267" y="1127"/>
                  <a:pt x="267" y="1157"/>
                </a:cubicBezTo>
                <a:lnTo>
                  <a:pt x="267" y="1186"/>
                </a:lnTo>
                <a:cubicBezTo>
                  <a:pt x="267" y="1186"/>
                  <a:pt x="267" y="1216"/>
                  <a:pt x="325" y="1275"/>
                </a:cubicBezTo>
                <a:cubicBezTo>
                  <a:pt x="356" y="1334"/>
                  <a:pt x="356" y="1364"/>
                  <a:pt x="356" y="1394"/>
                </a:cubicBezTo>
                <a:cubicBezTo>
                  <a:pt x="356" y="1394"/>
                  <a:pt x="325" y="1394"/>
                  <a:pt x="356" y="1394"/>
                </a:cubicBezTo>
                <a:cubicBezTo>
                  <a:pt x="356" y="1424"/>
                  <a:pt x="356" y="1453"/>
                  <a:pt x="356" y="1453"/>
                </a:cubicBezTo>
                <a:cubicBezTo>
                  <a:pt x="385" y="1482"/>
                  <a:pt x="385" y="1482"/>
                  <a:pt x="385" y="1513"/>
                </a:cubicBezTo>
                <a:cubicBezTo>
                  <a:pt x="385" y="1513"/>
                  <a:pt x="385" y="1513"/>
                  <a:pt x="385" y="1542"/>
                </a:cubicBezTo>
                <a:cubicBezTo>
                  <a:pt x="415" y="1542"/>
                  <a:pt x="415" y="1572"/>
                  <a:pt x="415" y="1572"/>
                </a:cubicBezTo>
                <a:lnTo>
                  <a:pt x="415" y="1601"/>
                </a:lnTo>
                <a:cubicBezTo>
                  <a:pt x="415" y="1632"/>
                  <a:pt x="415" y="1632"/>
                  <a:pt x="444" y="1632"/>
                </a:cubicBezTo>
                <a:cubicBezTo>
                  <a:pt x="444" y="1632"/>
                  <a:pt x="444" y="1661"/>
                  <a:pt x="474" y="1661"/>
                </a:cubicBezTo>
                <a:cubicBezTo>
                  <a:pt x="504" y="1661"/>
                  <a:pt x="504" y="1720"/>
                  <a:pt x="504" y="1720"/>
                </a:cubicBezTo>
                <a:cubicBezTo>
                  <a:pt x="504" y="1750"/>
                  <a:pt x="504" y="1750"/>
                  <a:pt x="504" y="1750"/>
                </a:cubicBezTo>
                <a:cubicBezTo>
                  <a:pt x="504" y="1780"/>
                  <a:pt x="504" y="1780"/>
                  <a:pt x="504" y="1780"/>
                </a:cubicBezTo>
                <a:cubicBezTo>
                  <a:pt x="533" y="1780"/>
                  <a:pt x="533" y="1809"/>
                  <a:pt x="533" y="1838"/>
                </a:cubicBezTo>
                <a:cubicBezTo>
                  <a:pt x="533" y="1869"/>
                  <a:pt x="533" y="1869"/>
                  <a:pt x="533" y="1869"/>
                </a:cubicBezTo>
                <a:cubicBezTo>
                  <a:pt x="504" y="1869"/>
                  <a:pt x="504" y="1898"/>
                  <a:pt x="504" y="1898"/>
                </a:cubicBezTo>
                <a:cubicBezTo>
                  <a:pt x="504" y="1898"/>
                  <a:pt x="504" y="1898"/>
                  <a:pt x="474" y="1928"/>
                </a:cubicBezTo>
                <a:lnTo>
                  <a:pt x="474" y="1957"/>
                </a:lnTo>
                <a:cubicBezTo>
                  <a:pt x="474" y="1987"/>
                  <a:pt x="474" y="2017"/>
                  <a:pt x="474" y="2017"/>
                </a:cubicBezTo>
                <a:cubicBezTo>
                  <a:pt x="474" y="2017"/>
                  <a:pt x="474" y="2046"/>
                  <a:pt x="444" y="2046"/>
                </a:cubicBezTo>
                <a:cubicBezTo>
                  <a:pt x="444" y="2046"/>
                  <a:pt x="444" y="2046"/>
                  <a:pt x="444" y="2106"/>
                </a:cubicBezTo>
                <a:cubicBezTo>
                  <a:pt x="444" y="2165"/>
                  <a:pt x="474" y="2225"/>
                  <a:pt x="504" y="2225"/>
                </a:cubicBezTo>
                <a:cubicBezTo>
                  <a:pt x="533" y="2254"/>
                  <a:pt x="504" y="2313"/>
                  <a:pt x="504" y="2313"/>
                </a:cubicBezTo>
                <a:cubicBezTo>
                  <a:pt x="504" y="2343"/>
                  <a:pt x="504" y="2343"/>
                  <a:pt x="504" y="2343"/>
                </a:cubicBezTo>
                <a:cubicBezTo>
                  <a:pt x="504" y="2343"/>
                  <a:pt x="504" y="2373"/>
                  <a:pt x="504" y="2402"/>
                </a:cubicBezTo>
                <a:cubicBezTo>
                  <a:pt x="504" y="2432"/>
                  <a:pt x="504" y="2462"/>
                  <a:pt x="504" y="2491"/>
                </a:cubicBezTo>
                <a:cubicBezTo>
                  <a:pt x="504" y="2521"/>
                  <a:pt x="533" y="2521"/>
                  <a:pt x="533" y="2521"/>
                </a:cubicBezTo>
                <a:cubicBezTo>
                  <a:pt x="533" y="2550"/>
                  <a:pt x="533" y="2550"/>
                  <a:pt x="533" y="2550"/>
                </a:cubicBezTo>
                <a:cubicBezTo>
                  <a:pt x="563" y="2550"/>
                  <a:pt x="593" y="2581"/>
                  <a:pt x="593" y="2610"/>
                </a:cubicBezTo>
                <a:cubicBezTo>
                  <a:pt x="593" y="2639"/>
                  <a:pt x="593" y="2669"/>
                  <a:pt x="622" y="2699"/>
                </a:cubicBezTo>
                <a:cubicBezTo>
                  <a:pt x="622" y="2699"/>
                  <a:pt x="622" y="2699"/>
                  <a:pt x="622" y="2729"/>
                </a:cubicBezTo>
                <a:cubicBezTo>
                  <a:pt x="622" y="2729"/>
                  <a:pt x="622" y="2729"/>
                  <a:pt x="652" y="2758"/>
                </a:cubicBezTo>
                <a:cubicBezTo>
                  <a:pt x="652" y="2788"/>
                  <a:pt x="652" y="2788"/>
                  <a:pt x="652" y="2788"/>
                </a:cubicBezTo>
                <a:cubicBezTo>
                  <a:pt x="652" y="2788"/>
                  <a:pt x="652" y="2788"/>
                  <a:pt x="681" y="2788"/>
                </a:cubicBezTo>
                <a:cubicBezTo>
                  <a:pt x="2046" y="2729"/>
                  <a:pt x="2046" y="2729"/>
                  <a:pt x="2046" y="2729"/>
                </a:cubicBezTo>
                <a:lnTo>
                  <a:pt x="2076" y="2729"/>
                </a:lnTo>
                <a:cubicBezTo>
                  <a:pt x="2076" y="2729"/>
                  <a:pt x="2076" y="2758"/>
                  <a:pt x="2105" y="2758"/>
                </a:cubicBezTo>
                <a:cubicBezTo>
                  <a:pt x="2135" y="2758"/>
                  <a:pt x="2135" y="2788"/>
                  <a:pt x="2105" y="2788"/>
                </a:cubicBezTo>
                <a:cubicBezTo>
                  <a:pt x="2105" y="2788"/>
                  <a:pt x="2105" y="2788"/>
                  <a:pt x="2105" y="2818"/>
                </a:cubicBezTo>
                <a:cubicBezTo>
                  <a:pt x="2135" y="2818"/>
                  <a:pt x="2135" y="2818"/>
                  <a:pt x="2135" y="2818"/>
                </a:cubicBezTo>
                <a:cubicBezTo>
                  <a:pt x="2165" y="2818"/>
                  <a:pt x="2165" y="2788"/>
                  <a:pt x="2165" y="2788"/>
                </a:cubicBezTo>
                <a:cubicBezTo>
                  <a:pt x="2194" y="2758"/>
                  <a:pt x="2165" y="2699"/>
                  <a:pt x="2165" y="2699"/>
                </a:cubicBezTo>
                <a:cubicBezTo>
                  <a:pt x="2165" y="2669"/>
                  <a:pt x="2135" y="2669"/>
                  <a:pt x="2165" y="2669"/>
                </a:cubicBezTo>
                <a:cubicBezTo>
                  <a:pt x="2165" y="2639"/>
                  <a:pt x="2165" y="2610"/>
                  <a:pt x="2135" y="2610"/>
                </a:cubicBezTo>
                <a:cubicBezTo>
                  <a:pt x="2135" y="2581"/>
                  <a:pt x="2135" y="2581"/>
                  <a:pt x="2165" y="2581"/>
                </a:cubicBezTo>
                <a:cubicBezTo>
                  <a:pt x="2165" y="2550"/>
                  <a:pt x="2165" y="2550"/>
                  <a:pt x="2165" y="2550"/>
                </a:cubicBezTo>
                <a:lnTo>
                  <a:pt x="2194" y="2550"/>
                </a:lnTo>
                <a:cubicBezTo>
                  <a:pt x="2194" y="2550"/>
                  <a:pt x="2194" y="2521"/>
                  <a:pt x="2224" y="2521"/>
                </a:cubicBezTo>
                <a:lnTo>
                  <a:pt x="2254" y="2521"/>
                </a:lnTo>
                <a:cubicBezTo>
                  <a:pt x="2254" y="2521"/>
                  <a:pt x="2254" y="2521"/>
                  <a:pt x="2283" y="2521"/>
                </a:cubicBezTo>
                <a:cubicBezTo>
                  <a:pt x="2283" y="2521"/>
                  <a:pt x="2283" y="2521"/>
                  <a:pt x="2283" y="2550"/>
                </a:cubicBezTo>
                <a:lnTo>
                  <a:pt x="2313" y="2550"/>
                </a:lnTo>
                <a:lnTo>
                  <a:pt x="2342" y="2550"/>
                </a:lnTo>
                <a:lnTo>
                  <a:pt x="2402" y="2550"/>
                </a:lnTo>
                <a:lnTo>
                  <a:pt x="2431" y="2550"/>
                </a:lnTo>
                <a:cubicBezTo>
                  <a:pt x="2431" y="2550"/>
                  <a:pt x="2431" y="2550"/>
                  <a:pt x="2431" y="2521"/>
                </a:cubicBezTo>
                <a:lnTo>
                  <a:pt x="2461" y="2521"/>
                </a:lnTo>
                <a:cubicBezTo>
                  <a:pt x="2461" y="2550"/>
                  <a:pt x="2461" y="2550"/>
                  <a:pt x="2461" y="2550"/>
                </a:cubicBezTo>
                <a:lnTo>
                  <a:pt x="2461" y="2521"/>
                </a:lnTo>
                <a:cubicBezTo>
                  <a:pt x="2491" y="2402"/>
                  <a:pt x="2491" y="2402"/>
                  <a:pt x="2491" y="2402"/>
                </a:cubicBezTo>
                <a:cubicBezTo>
                  <a:pt x="2491" y="2402"/>
                  <a:pt x="2461" y="2373"/>
                  <a:pt x="2461" y="2402"/>
                </a:cubicBezTo>
                <a:cubicBezTo>
                  <a:pt x="2431" y="2432"/>
                  <a:pt x="2431" y="2432"/>
                  <a:pt x="2431" y="2402"/>
                </a:cubicBezTo>
                <a:lnTo>
                  <a:pt x="2431" y="2373"/>
                </a:lnTo>
                <a:lnTo>
                  <a:pt x="2431" y="2343"/>
                </a:lnTo>
                <a:cubicBezTo>
                  <a:pt x="2431" y="2343"/>
                  <a:pt x="2431" y="2343"/>
                  <a:pt x="2402" y="2343"/>
                </a:cubicBezTo>
                <a:lnTo>
                  <a:pt x="2402" y="2313"/>
                </a:lnTo>
                <a:cubicBezTo>
                  <a:pt x="2402" y="2284"/>
                  <a:pt x="2431" y="2284"/>
                  <a:pt x="2431" y="2284"/>
                </a:cubicBezTo>
                <a:cubicBezTo>
                  <a:pt x="2431" y="2284"/>
                  <a:pt x="2431" y="2284"/>
                  <a:pt x="2461" y="2284"/>
                </a:cubicBezTo>
                <a:cubicBezTo>
                  <a:pt x="2461" y="2284"/>
                  <a:pt x="2461" y="2284"/>
                  <a:pt x="2461" y="2254"/>
                </a:cubicBezTo>
                <a:cubicBezTo>
                  <a:pt x="2491" y="2194"/>
                  <a:pt x="2491" y="2194"/>
                  <a:pt x="2491" y="2194"/>
                </a:cubicBezTo>
                <a:cubicBezTo>
                  <a:pt x="2521" y="2194"/>
                  <a:pt x="2491" y="2194"/>
                  <a:pt x="2491" y="2194"/>
                </a:cubicBezTo>
                <a:cubicBezTo>
                  <a:pt x="2461" y="2194"/>
                  <a:pt x="2461" y="2194"/>
                  <a:pt x="2461" y="2194"/>
                </a:cubicBezTo>
                <a:cubicBezTo>
                  <a:pt x="2431" y="2194"/>
                  <a:pt x="2431" y="2194"/>
                  <a:pt x="2431" y="2194"/>
                </a:cubicBezTo>
                <a:cubicBezTo>
                  <a:pt x="2431" y="2165"/>
                  <a:pt x="2431" y="2165"/>
                  <a:pt x="2461" y="2165"/>
                </a:cubicBezTo>
                <a:cubicBezTo>
                  <a:pt x="2491" y="2135"/>
                  <a:pt x="2491" y="2135"/>
                  <a:pt x="2491" y="2135"/>
                </a:cubicBezTo>
                <a:cubicBezTo>
                  <a:pt x="2521" y="2076"/>
                  <a:pt x="2521" y="2076"/>
                  <a:pt x="2521" y="2076"/>
                </a:cubicBezTo>
                <a:lnTo>
                  <a:pt x="2550" y="2046"/>
                </a:lnTo>
                <a:lnTo>
                  <a:pt x="2521" y="2017"/>
                </a:lnTo>
                <a:lnTo>
                  <a:pt x="2521" y="1987"/>
                </a:lnTo>
                <a:cubicBezTo>
                  <a:pt x="2521" y="1957"/>
                  <a:pt x="2521" y="1957"/>
                  <a:pt x="2521" y="1957"/>
                </a:cubicBezTo>
                <a:cubicBezTo>
                  <a:pt x="2550" y="1957"/>
                  <a:pt x="2550" y="1957"/>
                  <a:pt x="2550" y="1957"/>
                </a:cubicBezTo>
                <a:cubicBezTo>
                  <a:pt x="2550" y="1928"/>
                  <a:pt x="2550" y="1928"/>
                  <a:pt x="2550" y="1928"/>
                </a:cubicBezTo>
                <a:cubicBezTo>
                  <a:pt x="2550" y="1928"/>
                  <a:pt x="2550" y="1928"/>
                  <a:pt x="2550" y="1898"/>
                </a:cubicBezTo>
                <a:cubicBezTo>
                  <a:pt x="2491" y="1869"/>
                  <a:pt x="2491" y="1869"/>
                  <a:pt x="2491" y="1869"/>
                </a:cubicBezTo>
                <a:cubicBezTo>
                  <a:pt x="2461" y="1869"/>
                  <a:pt x="2491" y="1869"/>
                  <a:pt x="2491" y="1869"/>
                </a:cubicBezTo>
                <a:cubicBezTo>
                  <a:pt x="2521" y="1869"/>
                  <a:pt x="2521" y="1869"/>
                  <a:pt x="2521" y="1869"/>
                </a:cubicBezTo>
                <a:lnTo>
                  <a:pt x="2550" y="1869"/>
                </a:lnTo>
                <a:cubicBezTo>
                  <a:pt x="2580" y="1869"/>
                  <a:pt x="2580" y="1869"/>
                  <a:pt x="2580" y="1869"/>
                </a:cubicBezTo>
                <a:cubicBezTo>
                  <a:pt x="2580" y="1838"/>
                  <a:pt x="2580" y="1838"/>
                  <a:pt x="2580" y="1838"/>
                </a:cubicBezTo>
                <a:lnTo>
                  <a:pt x="2580" y="1809"/>
                </a:lnTo>
                <a:cubicBezTo>
                  <a:pt x="2461" y="1780"/>
                  <a:pt x="2461" y="1780"/>
                  <a:pt x="2461" y="1780"/>
                </a:cubicBezTo>
                <a:lnTo>
                  <a:pt x="2461" y="1750"/>
                </a:lnTo>
                <a:cubicBezTo>
                  <a:pt x="2491" y="1750"/>
                  <a:pt x="2491" y="1780"/>
                  <a:pt x="2491" y="1780"/>
                </a:cubicBezTo>
                <a:cubicBezTo>
                  <a:pt x="2550" y="1780"/>
                  <a:pt x="2550" y="1780"/>
                  <a:pt x="2550" y="1780"/>
                </a:cubicBezTo>
                <a:cubicBezTo>
                  <a:pt x="2550" y="1780"/>
                  <a:pt x="2550" y="1780"/>
                  <a:pt x="2580" y="1780"/>
                </a:cubicBezTo>
                <a:cubicBezTo>
                  <a:pt x="2610" y="1780"/>
                  <a:pt x="2610" y="1780"/>
                  <a:pt x="2610" y="1780"/>
                </a:cubicBezTo>
                <a:lnTo>
                  <a:pt x="2610" y="1750"/>
                </a:lnTo>
                <a:lnTo>
                  <a:pt x="2610" y="1720"/>
                </a:lnTo>
                <a:cubicBezTo>
                  <a:pt x="2639" y="1690"/>
                  <a:pt x="2639" y="1690"/>
                  <a:pt x="2639" y="1690"/>
                </a:cubicBezTo>
                <a:cubicBezTo>
                  <a:pt x="2639" y="1690"/>
                  <a:pt x="2639" y="1690"/>
                  <a:pt x="2610" y="1690"/>
                </a:cubicBezTo>
                <a:cubicBezTo>
                  <a:pt x="2580" y="1690"/>
                  <a:pt x="2580" y="1690"/>
                  <a:pt x="2550" y="1690"/>
                </a:cubicBezTo>
                <a:cubicBezTo>
                  <a:pt x="2521" y="1690"/>
                  <a:pt x="2521" y="1690"/>
                  <a:pt x="2491" y="1661"/>
                </a:cubicBezTo>
                <a:cubicBezTo>
                  <a:pt x="2461" y="1601"/>
                  <a:pt x="2461" y="1601"/>
                  <a:pt x="2461" y="1572"/>
                </a:cubicBezTo>
                <a:cubicBezTo>
                  <a:pt x="2461" y="1542"/>
                  <a:pt x="2461" y="1542"/>
                  <a:pt x="2461" y="1542"/>
                </a:cubicBezTo>
                <a:cubicBezTo>
                  <a:pt x="2461" y="1542"/>
                  <a:pt x="2491" y="1542"/>
                  <a:pt x="2461" y="1542"/>
                </a:cubicBezTo>
                <a:cubicBezTo>
                  <a:pt x="2461" y="1513"/>
                  <a:pt x="2461" y="1513"/>
                  <a:pt x="2461" y="1482"/>
                </a:cubicBezTo>
                <a:cubicBezTo>
                  <a:pt x="2431" y="1482"/>
                  <a:pt x="2431" y="1482"/>
                  <a:pt x="2431" y="1453"/>
                </a:cubicBezTo>
                <a:cubicBezTo>
                  <a:pt x="2431" y="1424"/>
                  <a:pt x="2431" y="1424"/>
                  <a:pt x="2431" y="1424"/>
                </a:cubicBezTo>
                <a:cubicBezTo>
                  <a:pt x="2431" y="1424"/>
                  <a:pt x="2431" y="1424"/>
                  <a:pt x="2402" y="1424"/>
                </a:cubicBezTo>
                <a:cubicBezTo>
                  <a:pt x="2373" y="1394"/>
                  <a:pt x="2373" y="1394"/>
                  <a:pt x="2342" y="1394"/>
                </a:cubicBezTo>
                <a:cubicBezTo>
                  <a:pt x="2342" y="1394"/>
                  <a:pt x="2313" y="1394"/>
                  <a:pt x="2313" y="1364"/>
                </a:cubicBezTo>
                <a:cubicBezTo>
                  <a:pt x="2313" y="1334"/>
                  <a:pt x="2313" y="1334"/>
                  <a:pt x="2283" y="1305"/>
                </a:cubicBezTo>
                <a:lnTo>
                  <a:pt x="2283" y="1275"/>
                </a:lnTo>
                <a:cubicBezTo>
                  <a:pt x="2283" y="1275"/>
                  <a:pt x="2283" y="1245"/>
                  <a:pt x="2283" y="1216"/>
                </a:cubicBezTo>
                <a:cubicBezTo>
                  <a:pt x="2254" y="1186"/>
                  <a:pt x="2224" y="1157"/>
                  <a:pt x="2194" y="1127"/>
                </a:cubicBezTo>
                <a:cubicBezTo>
                  <a:pt x="2194" y="1127"/>
                  <a:pt x="2165" y="1127"/>
                  <a:pt x="2165" y="1097"/>
                </a:cubicBezTo>
                <a:lnTo>
                  <a:pt x="2135" y="1097"/>
                </a:lnTo>
                <a:cubicBezTo>
                  <a:pt x="2135" y="1097"/>
                  <a:pt x="2135" y="1068"/>
                  <a:pt x="2105" y="1068"/>
                </a:cubicBezTo>
                <a:cubicBezTo>
                  <a:pt x="2076" y="1068"/>
                  <a:pt x="2076" y="1038"/>
                  <a:pt x="2046" y="1038"/>
                </a:cubicBezTo>
                <a:cubicBezTo>
                  <a:pt x="2017" y="1008"/>
                  <a:pt x="1986" y="1008"/>
                  <a:pt x="1986" y="1008"/>
                </a:cubicBezTo>
                <a:cubicBezTo>
                  <a:pt x="1986" y="979"/>
                  <a:pt x="1986" y="979"/>
                  <a:pt x="1986" y="979"/>
                </a:cubicBezTo>
                <a:cubicBezTo>
                  <a:pt x="1986" y="979"/>
                  <a:pt x="1986" y="979"/>
                  <a:pt x="1986" y="949"/>
                </a:cubicBezTo>
                <a:cubicBezTo>
                  <a:pt x="1986" y="920"/>
                  <a:pt x="1986" y="920"/>
                  <a:pt x="1986" y="889"/>
                </a:cubicBezTo>
                <a:cubicBezTo>
                  <a:pt x="1986" y="889"/>
                  <a:pt x="1957" y="889"/>
                  <a:pt x="1957" y="860"/>
                </a:cubicBezTo>
                <a:cubicBezTo>
                  <a:pt x="1927" y="830"/>
                  <a:pt x="1927" y="830"/>
                  <a:pt x="1927" y="830"/>
                </a:cubicBezTo>
                <a:cubicBezTo>
                  <a:pt x="1898" y="830"/>
                  <a:pt x="1898" y="830"/>
                  <a:pt x="1898" y="830"/>
                </a:cubicBezTo>
                <a:cubicBezTo>
                  <a:pt x="1898" y="830"/>
                  <a:pt x="1809" y="801"/>
                  <a:pt x="1779" y="771"/>
                </a:cubicBezTo>
                <a:cubicBezTo>
                  <a:pt x="1749" y="741"/>
                  <a:pt x="1749" y="741"/>
                  <a:pt x="1749" y="712"/>
                </a:cubicBezTo>
                <a:lnTo>
                  <a:pt x="1720" y="682"/>
                </a:lnTo>
                <a:cubicBezTo>
                  <a:pt x="1720" y="682"/>
                  <a:pt x="1720" y="682"/>
                  <a:pt x="1690" y="682"/>
                </a:cubicBezTo>
                <a:cubicBezTo>
                  <a:pt x="1690" y="652"/>
                  <a:pt x="1661" y="652"/>
                  <a:pt x="1630" y="623"/>
                </a:cubicBezTo>
                <a:cubicBezTo>
                  <a:pt x="1601" y="593"/>
                  <a:pt x="1601" y="593"/>
                  <a:pt x="1601" y="593"/>
                </a:cubicBezTo>
                <a:cubicBezTo>
                  <a:pt x="1601" y="593"/>
                  <a:pt x="1601" y="593"/>
                  <a:pt x="1572" y="564"/>
                </a:cubicBezTo>
                <a:cubicBezTo>
                  <a:pt x="1542" y="533"/>
                  <a:pt x="1542" y="533"/>
                  <a:pt x="1542" y="533"/>
                </a:cubicBezTo>
                <a:cubicBezTo>
                  <a:pt x="1512" y="504"/>
                  <a:pt x="1482" y="504"/>
                  <a:pt x="1482" y="475"/>
                </a:cubicBezTo>
                <a:cubicBezTo>
                  <a:pt x="1482" y="445"/>
                  <a:pt x="1482" y="445"/>
                  <a:pt x="1482" y="415"/>
                </a:cubicBezTo>
                <a:cubicBezTo>
                  <a:pt x="1453" y="415"/>
                  <a:pt x="1453" y="385"/>
                  <a:pt x="1453" y="385"/>
                </a:cubicBezTo>
                <a:cubicBezTo>
                  <a:pt x="1453" y="385"/>
                  <a:pt x="1453" y="385"/>
                  <a:pt x="1423" y="356"/>
                </a:cubicBezTo>
                <a:lnTo>
                  <a:pt x="1393" y="326"/>
                </a:lnTo>
                <a:cubicBezTo>
                  <a:pt x="1393" y="326"/>
                  <a:pt x="1364" y="326"/>
                  <a:pt x="1334" y="326"/>
                </a:cubicBezTo>
                <a:cubicBezTo>
                  <a:pt x="1305" y="296"/>
                  <a:pt x="1305" y="296"/>
                  <a:pt x="1274" y="296"/>
                </a:cubicBezTo>
                <a:cubicBezTo>
                  <a:pt x="1274" y="296"/>
                  <a:pt x="1274" y="267"/>
                  <a:pt x="1245" y="267"/>
                </a:cubicBezTo>
                <a:cubicBezTo>
                  <a:pt x="1216" y="267"/>
                  <a:pt x="1216" y="267"/>
                  <a:pt x="1186" y="267"/>
                </a:cubicBezTo>
                <a:cubicBezTo>
                  <a:pt x="1156" y="267"/>
                  <a:pt x="1156" y="267"/>
                  <a:pt x="1126" y="237"/>
                </a:cubicBezTo>
                <a:cubicBezTo>
                  <a:pt x="1126" y="237"/>
                  <a:pt x="1126" y="208"/>
                  <a:pt x="1126" y="177"/>
                </a:cubicBezTo>
                <a:cubicBezTo>
                  <a:pt x="1126" y="148"/>
                  <a:pt x="1126" y="119"/>
                  <a:pt x="1156" y="119"/>
                </a:cubicBezTo>
                <a:cubicBezTo>
                  <a:pt x="1156" y="119"/>
                  <a:pt x="1156" y="89"/>
                  <a:pt x="1186" y="89"/>
                </a:cubicBezTo>
                <a:cubicBezTo>
                  <a:pt x="1186" y="59"/>
                  <a:pt x="1186" y="59"/>
                  <a:pt x="1186" y="29"/>
                </a:cubicBezTo>
                <a:cubicBezTo>
                  <a:pt x="1216" y="29"/>
                  <a:pt x="1216" y="29"/>
                  <a:pt x="1216" y="29"/>
                </a:cubicBezTo>
                <a:cubicBezTo>
                  <a:pt x="1216" y="0"/>
                  <a:pt x="1216" y="0"/>
                  <a:pt x="1186" y="0"/>
                </a:cubicBezTo>
                <a:cubicBezTo>
                  <a:pt x="1186" y="0"/>
                  <a:pt x="770" y="89"/>
                  <a:pt x="622" y="89"/>
                </a:cubicBezTo>
                <a:cubicBezTo>
                  <a:pt x="533" y="89"/>
                  <a:pt x="0" y="148"/>
                  <a:pt x="0" y="148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098" name="Freeform 26"/>
          <p:cNvSpPr>
            <a:spLocks noChangeArrowheads="1"/>
          </p:cNvSpPr>
          <p:nvPr/>
        </p:nvSpPr>
        <p:spPr bwMode="auto">
          <a:xfrm>
            <a:off x="8688001" y="4365001"/>
            <a:ext cx="8640" cy="8640"/>
          </a:xfrm>
          <a:custGeom>
            <a:avLst/>
            <a:gdLst>
              <a:gd name="T0" fmla="*/ 29 w 30"/>
              <a:gd name="T1" fmla="*/ 29 h 30"/>
              <a:gd name="T2" fmla="*/ 29 w 30"/>
              <a:gd name="T3" fmla="*/ 29 h 30"/>
              <a:gd name="T4" fmla="*/ 0 w 30"/>
              <a:gd name="T5" fmla="*/ 0 h 30"/>
              <a:gd name="T6" fmla="*/ 29 w 30"/>
              <a:gd name="T7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0">
                <a:moveTo>
                  <a:pt x="29" y="29"/>
                </a:moveTo>
                <a:lnTo>
                  <a:pt x="29" y="29"/>
                </a:lnTo>
                <a:cubicBezTo>
                  <a:pt x="0" y="0"/>
                  <a:pt x="0" y="0"/>
                  <a:pt x="0" y="0"/>
                </a:cubicBezTo>
                <a:cubicBezTo>
                  <a:pt x="0" y="29"/>
                  <a:pt x="29" y="29"/>
                  <a:pt x="29" y="29"/>
                </a:cubicBezTo>
              </a:path>
            </a:pathLst>
          </a:custGeom>
          <a:solidFill>
            <a:srgbClr val="F1F2F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15387" name="Freeform 27"/>
          <p:cNvSpPr>
            <a:spLocks noChangeArrowheads="1"/>
          </p:cNvSpPr>
          <p:nvPr/>
        </p:nvSpPr>
        <p:spPr bwMode="auto">
          <a:xfrm>
            <a:off x="8279041" y="3796200"/>
            <a:ext cx="744480" cy="576000"/>
          </a:xfrm>
          <a:custGeom>
            <a:avLst/>
            <a:gdLst>
              <a:gd name="T0" fmla="*/ 3253965 w 2492"/>
              <a:gd name="T1" fmla="*/ 44970772 h 1929"/>
              <a:gd name="T2" fmla="*/ 9653870 w 2492"/>
              <a:gd name="T3" fmla="*/ 54615267 h 1929"/>
              <a:gd name="T4" fmla="*/ 32215903 w 2492"/>
              <a:gd name="T5" fmla="*/ 64259432 h 1929"/>
              <a:gd name="T6" fmla="*/ 38615478 w 2492"/>
              <a:gd name="T7" fmla="*/ 70652885 h 1929"/>
              <a:gd name="T8" fmla="*/ 51414957 w 2492"/>
              <a:gd name="T9" fmla="*/ 90050176 h 1929"/>
              <a:gd name="T10" fmla="*/ 64323122 w 2492"/>
              <a:gd name="T11" fmla="*/ 99586039 h 1929"/>
              <a:gd name="T12" fmla="*/ 80485251 w 2492"/>
              <a:gd name="T13" fmla="*/ 115732289 h 1929"/>
              <a:gd name="T14" fmla="*/ 93393086 w 2492"/>
              <a:gd name="T15" fmla="*/ 131769907 h 1929"/>
              <a:gd name="T16" fmla="*/ 99792990 w 2492"/>
              <a:gd name="T17" fmla="*/ 138163359 h 1929"/>
              <a:gd name="T18" fmla="*/ 109446860 w 2492"/>
              <a:gd name="T19" fmla="*/ 144665114 h 1929"/>
              <a:gd name="T20" fmla="*/ 115846435 w 2492"/>
              <a:gd name="T21" fmla="*/ 151058567 h 1929"/>
              <a:gd name="T22" fmla="*/ 125500304 w 2492"/>
              <a:gd name="T23" fmla="*/ 170347556 h 1929"/>
              <a:gd name="T24" fmla="*/ 138300113 w 2492"/>
              <a:gd name="T25" fmla="*/ 179991721 h 1929"/>
              <a:gd name="T26" fmla="*/ 141554078 w 2492"/>
              <a:gd name="T27" fmla="*/ 186385174 h 1929"/>
              <a:gd name="T28" fmla="*/ 144808373 w 2492"/>
              <a:gd name="T29" fmla="*/ 199280381 h 1929"/>
              <a:gd name="T30" fmla="*/ 151207948 w 2492"/>
              <a:gd name="T31" fmla="*/ 205782136 h 1929"/>
              <a:gd name="T32" fmla="*/ 154462242 w 2492"/>
              <a:gd name="T33" fmla="*/ 205782136 h 1929"/>
              <a:gd name="T34" fmla="*/ 164116112 w 2492"/>
              <a:gd name="T35" fmla="*/ 196029668 h 1929"/>
              <a:gd name="T36" fmla="*/ 170624372 w 2492"/>
              <a:gd name="T37" fmla="*/ 196029668 h 1929"/>
              <a:gd name="T38" fmla="*/ 164116112 w 2492"/>
              <a:gd name="T39" fmla="*/ 192886928 h 1929"/>
              <a:gd name="T40" fmla="*/ 160861817 w 2492"/>
              <a:gd name="T41" fmla="*/ 176741008 h 1929"/>
              <a:gd name="T42" fmla="*/ 170624372 w 2492"/>
              <a:gd name="T43" fmla="*/ 189527913 h 1929"/>
              <a:gd name="T44" fmla="*/ 180169556 w 2492"/>
              <a:gd name="T45" fmla="*/ 186385174 h 1929"/>
              <a:gd name="T46" fmla="*/ 176915591 w 2492"/>
              <a:gd name="T47" fmla="*/ 179991721 h 1929"/>
              <a:gd name="T48" fmla="*/ 173769981 w 2492"/>
              <a:gd name="T49" fmla="*/ 173489966 h 1929"/>
              <a:gd name="T50" fmla="*/ 176915591 w 2492"/>
              <a:gd name="T51" fmla="*/ 173489966 h 1929"/>
              <a:gd name="T52" fmla="*/ 183423851 w 2492"/>
              <a:gd name="T53" fmla="*/ 167096514 h 1929"/>
              <a:gd name="T54" fmla="*/ 183423851 w 2492"/>
              <a:gd name="T55" fmla="*/ 163845472 h 1929"/>
              <a:gd name="T56" fmla="*/ 186677816 w 2492"/>
              <a:gd name="T57" fmla="*/ 173489966 h 1929"/>
              <a:gd name="T58" fmla="*/ 199477295 w 2492"/>
              <a:gd name="T59" fmla="*/ 167096514 h 1929"/>
              <a:gd name="T60" fmla="*/ 209131165 w 2492"/>
              <a:gd name="T61" fmla="*/ 157452019 h 1929"/>
              <a:gd name="T62" fmla="*/ 205877200 w 2492"/>
              <a:gd name="T63" fmla="*/ 144665114 h 1929"/>
              <a:gd name="T64" fmla="*/ 209131165 w 2492"/>
              <a:gd name="T65" fmla="*/ 144665114 h 1929"/>
              <a:gd name="T66" fmla="*/ 212385460 w 2492"/>
              <a:gd name="T67" fmla="*/ 144665114 h 1929"/>
              <a:gd name="T68" fmla="*/ 215531069 w 2492"/>
              <a:gd name="T69" fmla="*/ 147807854 h 1929"/>
              <a:gd name="T70" fmla="*/ 225293295 w 2492"/>
              <a:gd name="T71" fmla="*/ 135020949 h 1929"/>
              <a:gd name="T72" fmla="*/ 234947164 w 2492"/>
              <a:gd name="T73" fmla="*/ 128627496 h 1929"/>
              <a:gd name="T74" fmla="*/ 238092774 w 2492"/>
              <a:gd name="T75" fmla="*/ 118874699 h 1929"/>
              <a:gd name="T76" fmla="*/ 241347068 w 2492"/>
              <a:gd name="T77" fmla="*/ 112481247 h 1929"/>
              <a:gd name="T78" fmla="*/ 241347068 w 2492"/>
              <a:gd name="T79" fmla="*/ 106087794 h 1929"/>
              <a:gd name="T80" fmla="*/ 244492678 w 2492"/>
              <a:gd name="T81" fmla="*/ 96443629 h 1929"/>
              <a:gd name="T82" fmla="*/ 270200321 w 2492"/>
              <a:gd name="T83" fmla="*/ 64259432 h 1929"/>
              <a:gd name="T84" fmla="*/ 196331686 w 2492"/>
              <a:gd name="T85" fmla="*/ 12895207 h 1929"/>
              <a:gd name="T86" fmla="*/ 164116112 w 2492"/>
              <a:gd name="T87" fmla="*/ 16037947 h 1929"/>
              <a:gd name="T88" fmla="*/ 151207948 w 2492"/>
              <a:gd name="T89" fmla="*/ 19288660 h 1929"/>
              <a:gd name="T90" fmla="*/ 132008564 w 2492"/>
              <a:gd name="T91" fmla="*/ 12895207 h 1929"/>
              <a:gd name="T92" fmla="*/ 122246339 w 2492"/>
              <a:gd name="T93" fmla="*/ 3251042 h 1929"/>
              <a:gd name="T94" fmla="*/ 96538696 w 2492"/>
              <a:gd name="T95" fmla="*/ 3251042 h 1929"/>
              <a:gd name="T96" fmla="*/ 77230956 w 2492"/>
              <a:gd name="T97" fmla="*/ 3251042 h 1929"/>
              <a:gd name="T98" fmla="*/ 67577087 w 2492"/>
              <a:gd name="T99" fmla="*/ 3251042 h 1929"/>
              <a:gd name="T100" fmla="*/ 41869773 w 2492"/>
              <a:gd name="T101" fmla="*/ 6393453 h 1929"/>
              <a:gd name="T102" fmla="*/ 25707643 w 2492"/>
              <a:gd name="T103" fmla="*/ 19288660 h 1929"/>
              <a:gd name="T104" fmla="*/ 9653870 w 2492"/>
              <a:gd name="T105" fmla="*/ 28933154 h 19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92" h="1929">
                <a:moveTo>
                  <a:pt x="60" y="326"/>
                </a:moveTo>
                <a:lnTo>
                  <a:pt x="60" y="326"/>
                </a:lnTo>
                <a:lnTo>
                  <a:pt x="60" y="356"/>
                </a:lnTo>
                <a:cubicBezTo>
                  <a:pt x="30" y="386"/>
                  <a:pt x="30" y="386"/>
                  <a:pt x="30" y="415"/>
                </a:cubicBezTo>
                <a:cubicBezTo>
                  <a:pt x="0" y="415"/>
                  <a:pt x="0" y="415"/>
                  <a:pt x="0" y="475"/>
                </a:cubicBezTo>
                <a:cubicBezTo>
                  <a:pt x="0" y="504"/>
                  <a:pt x="30" y="504"/>
                  <a:pt x="30" y="504"/>
                </a:cubicBezTo>
                <a:cubicBezTo>
                  <a:pt x="60" y="504"/>
                  <a:pt x="60" y="504"/>
                  <a:pt x="89" y="504"/>
                </a:cubicBezTo>
                <a:cubicBezTo>
                  <a:pt x="118" y="504"/>
                  <a:pt x="149" y="534"/>
                  <a:pt x="149" y="534"/>
                </a:cubicBezTo>
                <a:lnTo>
                  <a:pt x="178" y="534"/>
                </a:lnTo>
                <a:cubicBezTo>
                  <a:pt x="237" y="563"/>
                  <a:pt x="267" y="593"/>
                  <a:pt x="267" y="593"/>
                </a:cubicBezTo>
                <a:lnTo>
                  <a:pt x="297" y="593"/>
                </a:lnTo>
                <a:cubicBezTo>
                  <a:pt x="297" y="593"/>
                  <a:pt x="297" y="593"/>
                  <a:pt x="297" y="623"/>
                </a:cubicBezTo>
                <a:cubicBezTo>
                  <a:pt x="326" y="623"/>
                  <a:pt x="326" y="652"/>
                  <a:pt x="326" y="652"/>
                </a:cubicBezTo>
                <a:cubicBezTo>
                  <a:pt x="326" y="652"/>
                  <a:pt x="326" y="652"/>
                  <a:pt x="356" y="652"/>
                </a:cubicBezTo>
                <a:cubicBezTo>
                  <a:pt x="356" y="682"/>
                  <a:pt x="386" y="712"/>
                  <a:pt x="386" y="742"/>
                </a:cubicBezTo>
                <a:cubicBezTo>
                  <a:pt x="386" y="742"/>
                  <a:pt x="386" y="742"/>
                  <a:pt x="386" y="771"/>
                </a:cubicBezTo>
                <a:cubicBezTo>
                  <a:pt x="416" y="771"/>
                  <a:pt x="416" y="800"/>
                  <a:pt x="445" y="800"/>
                </a:cubicBezTo>
                <a:cubicBezTo>
                  <a:pt x="445" y="831"/>
                  <a:pt x="474" y="831"/>
                  <a:pt x="474" y="831"/>
                </a:cubicBezTo>
                <a:cubicBezTo>
                  <a:pt x="474" y="831"/>
                  <a:pt x="474" y="831"/>
                  <a:pt x="505" y="860"/>
                </a:cubicBezTo>
                <a:cubicBezTo>
                  <a:pt x="505" y="890"/>
                  <a:pt x="534" y="890"/>
                  <a:pt x="564" y="890"/>
                </a:cubicBezTo>
                <a:cubicBezTo>
                  <a:pt x="564" y="919"/>
                  <a:pt x="564" y="919"/>
                  <a:pt x="593" y="919"/>
                </a:cubicBezTo>
                <a:cubicBezTo>
                  <a:pt x="593" y="949"/>
                  <a:pt x="623" y="949"/>
                  <a:pt x="623" y="979"/>
                </a:cubicBezTo>
                <a:cubicBezTo>
                  <a:pt x="623" y="979"/>
                  <a:pt x="623" y="1008"/>
                  <a:pt x="653" y="1008"/>
                </a:cubicBezTo>
                <a:cubicBezTo>
                  <a:pt x="653" y="1008"/>
                  <a:pt x="653" y="1008"/>
                  <a:pt x="653" y="1038"/>
                </a:cubicBezTo>
                <a:cubicBezTo>
                  <a:pt x="653" y="1038"/>
                  <a:pt x="712" y="1068"/>
                  <a:pt x="742" y="1068"/>
                </a:cubicBezTo>
                <a:lnTo>
                  <a:pt x="771" y="1068"/>
                </a:lnTo>
                <a:cubicBezTo>
                  <a:pt x="801" y="1068"/>
                  <a:pt x="801" y="1068"/>
                  <a:pt x="830" y="1127"/>
                </a:cubicBezTo>
                <a:cubicBezTo>
                  <a:pt x="861" y="1156"/>
                  <a:pt x="861" y="1156"/>
                  <a:pt x="861" y="1187"/>
                </a:cubicBezTo>
                <a:cubicBezTo>
                  <a:pt x="861" y="1187"/>
                  <a:pt x="861" y="1187"/>
                  <a:pt x="861" y="1216"/>
                </a:cubicBezTo>
                <a:lnTo>
                  <a:pt x="861" y="1246"/>
                </a:lnTo>
                <a:cubicBezTo>
                  <a:pt x="861" y="1246"/>
                  <a:pt x="890" y="1246"/>
                  <a:pt x="920" y="1275"/>
                </a:cubicBezTo>
                <a:cubicBezTo>
                  <a:pt x="920" y="1275"/>
                  <a:pt x="949" y="1305"/>
                  <a:pt x="979" y="1305"/>
                </a:cubicBezTo>
                <a:cubicBezTo>
                  <a:pt x="1009" y="1335"/>
                  <a:pt x="1009" y="1335"/>
                  <a:pt x="1009" y="1335"/>
                </a:cubicBezTo>
                <a:cubicBezTo>
                  <a:pt x="1009" y="1335"/>
                  <a:pt x="1009" y="1335"/>
                  <a:pt x="1038" y="1335"/>
                </a:cubicBezTo>
                <a:cubicBezTo>
                  <a:pt x="1038" y="1364"/>
                  <a:pt x="1038" y="1364"/>
                  <a:pt x="1038" y="1364"/>
                </a:cubicBezTo>
                <a:lnTo>
                  <a:pt x="1068" y="1364"/>
                </a:lnTo>
                <a:cubicBezTo>
                  <a:pt x="1068" y="1364"/>
                  <a:pt x="1068" y="1364"/>
                  <a:pt x="1068" y="1394"/>
                </a:cubicBezTo>
                <a:cubicBezTo>
                  <a:pt x="1098" y="1424"/>
                  <a:pt x="1127" y="1424"/>
                  <a:pt x="1157" y="1483"/>
                </a:cubicBezTo>
                <a:cubicBezTo>
                  <a:pt x="1157" y="1512"/>
                  <a:pt x="1157" y="1512"/>
                  <a:pt x="1157" y="1542"/>
                </a:cubicBezTo>
                <a:lnTo>
                  <a:pt x="1157" y="1572"/>
                </a:lnTo>
                <a:cubicBezTo>
                  <a:pt x="1186" y="1601"/>
                  <a:pt x="1186" y="1601"/>
                  <a:pt x="1186" y="1601"/>
                </a:cubicBezTo>
                <a:cubicBezTo>
                  <a:pt x="1186" y="1601"/>
                  <a:pt x="1186" y="1601"/>
                  <a:pt x="1186" y="1631"/>
                </a:cubicBezTo>
                <a:cubicBezTo>
                  <a:pt x="1186" y="1631"/>
                  <a:pt x="1186" y="1631"/>
                  <a:pt x="1217" y="1631"/>
                </a:cubicBezTo>
                <a:cubicBezTo>
                  <a:pt x="1217" y="1631"/>
                  <a:pt x="1246" y="1631"/>
                  <a:pt x="1275" y="1661"/>
                </a:cubicBezTo>
                <a:cubicBezTo>
                  <a:pt x="1305" y="1661"/>
                  <a:pt x="1305" y="1691"/>
                  <a:pt x="1305" y="1691"/>
                </a:cubicBezTo>
                <a:lnTo>
                  <a:pt x="1305" y="1720"/>
                </a:lnTo>
                <a:lnTo>
                  <a:pt x="1305" y="1749"/>
                </a:lnTo>
                <a:cubicBezTo>
                  <a:pt x="1335" y="1749"/>
                  <a:pt x="1335" y="1780"/>
                  <a:pt x="1335" y="1780"/>
                </a:cubicBezTo>
                <a:cubicBezTo>
                  <a:pt x="1365" y="1809"/>
                  <a:pt x="1335" y="1839"/>
                  <a:pt x="1335" y="1839"/>
                </a:cubicBezTo>
                <a:cubicBezTo>
                  <a:pt x="1335" y="1868"/>
                  <a:pt x="1335" y="1868"/>
                  <a:pt x="1365" y="1899"/>
                </a:cubicBezTo>
                <a:cubicBezTo>
                  <a:pt x="1365" y="1899"/>
                  <a:pt x="1365" y="1899"/>
                  <a:pt x="1394" y="1899"/>
                </a:cubicBezTo>
                <a:cubicBezTo>
                  <a:pt x="1424" y="1899"/>
                  <a:pt x="1424" y="1899"/>
                  <a:pt x="1424" y="1899"/>
                </a:cubicBezTo>
                <a:cubicBezTo>
                  <a:pt x="1454" y="1899"/>
                  <a:pt x="1454" y="1899"/>
                  <a:pt x="1424" y="1899"/>
                </a:cubicBezTo>
                <a:cubicBezTo>
                  <a:pt x="1454" y="1899"/>
                  <a:pt x="1454" y="1899"/>
                  <a:pt x="1454" y="1899"/>
                </a:cubicBezTo>
                <a:cubicBezTo>
                  <a:pt x="1483" y="1928"/>
                  <a:pt x="1483" y="1928"/>
                  <a:pt x="1483" y="1899"/>
                </a:cubicBezTo>
                <a:cubicBezTo>
                  <a:pt x="1483" y="1899"/>
                  <a:pt x="1483" y="1899"/>
                  <a:pt x="1513" y="1868"/>
                </a:cubicBezTo>
                <a:cubicBezTo>
                  <a:pt x="1513" y="1809"/>
                  <a:pt x="1513" y="1809"/>
                  <a:pt x="1513" y="1809"/>
                </a:cubicBezTo>
                <a:lnTo>
                  <a:pt x="1542" y="1809"/>
                </a:lnTo>
                <a:cubicBezTo>
                  <a:pt x="1542" y="1868"/>
                  <a:pt x="1542" y="1868"/>
                  <a:pt x="1542" y="1868"/>
                </a:cubicBezTo>
                <a:cubicBezTo>
                  <a:pt x="1573" y="1809"/>
                  <a:pt x="1573" y="1809"/>
                  <a:pt x="1573" y="1809"/>
                </a:cubicBezTo>
                <a:cubicBezTo>
                  <a:pt x="1573" y="1809"/>
                  <a:pt x="1573" y="1809"/>
                  <a:pt x="1573" y="1780"/>
                </a:cubicBezTo>
                <a:lnTo>
                  <a:pt x="1542" y="1780"/>
                </a:lnTo>
                <a:cubicBezTo>
                  <a:pt x="1513" y="1780"/>
                  <a:pt x="1513" y="1780"/>
                  <a:pt x="1513" y="1780"/>
                </a:cubicBezTo>
                <a:cubicBezTo>
                  <a:pt x="1513" y="1749"/>
                  <a:pt x="1513" y="1749"/>
                  <a:pt x="1513" y="1749"/>
                </a:cubicBezTo>
                <a:cubicBezTo>
                  <a:pt x="1454" y="1631"/>
                  <a:pt x="1454" y="1631"/>
                  <a:pt x="1454" y="1631"/>
                </a:cubicBezTo>
                <a:cubicBezTo>
                  <a:pt x="1454" y="1631"/>
                  <a:pt x="1454" y="1631"/>
                  <a:pt x="1483" y="1631"/>
                </a:cubicBezTo>
                <a:cubicBezTo>
                  <a:pt x="1483" y="1661"/>
                  <a:pt x="1483" y="1661"/>
                  <a:pt x="1483" y="1661"/>
                </a:cubicBezTo>
                <a:cubicBezTo>
                  <a:pt x="1483" y="1661"/>
                  <a:pt x="1513" y="1661"/>
                  <a:pt x="1513" y="1691"/>
                </a:cubicBezTo>
                <a:cubicBezTo>
                  <a:pt x="1573" y="1749"/>
                  <a:pt x="1573" y="1749"/>
                  <a:pt x="1573" y="1749"/>
                </a:cubicBezTo>
                <a:cubicBezTo>
                  <a:pt x="1573" y="1749"/>
                  <a:pt x="1573" y="1749"/>
                  <a:pt x="1602" y="1749"/>
                </a:cubicBezTo>
                <a:lnTo>
                  <a:pt x="1631" y="1749"/>
                </a:lnTo>
                <a:cubicBezTo>
                  <a:pt x="1661" y="1720"/>
                  <a:pt x="1661" y="1720"/>
                  <a:pt x="1661" y="1720"/>
                </a:cubicBezTo>
                <a:cubicBezTo>
                  <a:pt x="1661" y="1720"/>
                  <a:pt x="1691" y="1720"/>
                  <a:pt x="1691" y="1691"/>
                </a:cubicBezTo>
                <a:lnTo>
                  <a:pt x="1661" y="1661"/>
                </a:lnTo>
                <a:cubicBezTo>
                  <a:pt x="1631" y="1661"/>
                  <a:pt x="1631" y="1661"/>
                  <a:pt x="1631" y="1661"/>
                </a:cubicBezTo>
                <a:lnTo>
                  <a:pt x="1602" y="1631"/>
                </a:lnTo>
                <a:cubicBezTo>
                  <a:pt x="1573" y="1631"/>
                  <a:pt x="1573" y="1631"/>
                  <a:pt x="1573" y="1631"/>
                </a:cubicBezTo>
                <a:cubicBezTo>
                  <a:pt x="1573" y="1601"/>
                  <a:pt x="1573" y="1601"/>
                  <a:pt x="1602" y="1601"/>
                </a:cubicBezTo>
                <a:lnTo>
                  <a:pt x="1631" y="1601"/>
                </a:lnTo>
                <a:lnTo>
                  <a:pt x="1631" y="1572"/>
                </a:lnTo>
                <a:lnTo>
                  <a:pt x="1631" y="1601"/>
                </a:lnTo>
                <a:cubicBezTo>
                  <a:pt x="1631" y="1601"/>
                  <a:pt x="1631" y="1601"/>
                  <a:pt x="1661" y="1601"/>
                </a:cubicBezTo>
                <a:cubicBezTo>
                  <a:pt x="1691" y="1601"/>
                  <a:pt x="1691" y="1601"/>
                  <a:pt x="1691" y="1601"/>
                </a:cubicBezTo>
                <a:cubicBezTo>
                  <a:pt x="1691" y="1542"/>
                  <a:pt x="1691" y="1542"/>
                  <a:pt x="1691" y="1542"/>
                </a:cubicBezTo>
                <a:cubicBezTo>
                  <a:pt x="1691" y="1542"/>
                  <a:pt x="1691" y="1542"/>
                  <a:pt x="1691" y="1512"/>
                </a:cubicBezTo>
                <a:cubicBezTo>
                  <a:pt x="1661" y="1512"/>
                  <a:pt x="1661" y="1512"/>
                  <a:pt x="1691" y="1512"/>
                </a:cubicBezTo>
                <a:lnTo>
                  <a:pt x="1721" y="1542"/>
                </a:lnTo>
                <a:cubicBezTo>
                  <a:pt x="1721" y="1572"/>
                  <a:pt x="1721" y="1572"/>
                  <a:pt x="1721" y="1572"/>
                </a:cubicBezTo>
                <a:lnTo>
                  <a:pt x="1721" y="1601"/>
                </a:lnTo>
                <a:cubicBezTo>
                  <a:pt x="1721" y="1601"/>
                  <a:pt x="1721" y="1601"/>
                  <a:pt x="1750" y="1601"/>
                </a:cubicBezTo>
                <a:cubicBezTo>
                  <a:pt x="1750" y="1601"/>
                  <a:pt x="1750" y="1601"/>
                  <a:pt x="1779" y="1572"/>
                </a:cubicBezTo>
                <a:cubicBezTo>
                  <a:pt x="1810" y="1542"/>
                  <a:pt x="1810" y="1542"/>
                  <a:pt x="1810" y="1542"/>
                </a:cubicBezTo>
                <a:cubicBezTo>
                  <a:pt x="1810" y="1542"/>
                  <a:pt x="1810" y="1542"/>
                  <a:pt x="1839" y="1542"/>
                </a:cubicBezTo>
                <a:cubicBezTo>
                  <a:pt x="1869" y="1512"/>
                  <a:pt x="1869" y="1512"/>
                  <a:pt x="1869" y="1512"/>
                </a:cubicBezTo>
                <a:lnTo>
                  <a:pt x="1898" y="1512"/>
                </a:lnTo>
                <a:cubicBezTo>
                  <a:pt x="1928" y="1453"/>
                  <a:pt x="1928" y="1453"/>
                  <a:pt x="1928" y="1453"/>
                </a:cubicBezTo>
                <a:cubicBezTo>
                  <a:pt x="1928" y="1424"/>
                  <a:pt x="1928" y="1424"/>
                  <a:pt x="1928" y="1424"/>
                </a:cubicBezTo>
                <a:lnTo>
                  <a:pt x="1928" y="1394"/>
                </a:lnTo>
                <a:cubicBezTo>
                  <a:pt x="1898" y="1364"/>
                  <a:pt x="1898" y="1364"/>
                  <a:pt x="1898" y="1364"/>
                </a:cubicBezTo>
                <a:cubicBezTo>
                  <a:pt x="1898" y="1364"/>
                  <a:pt x="1898" y="1364"/>
                  <a:pt x="1898" y="1335"/>
                </a:cubicBezTo>
                <a:cubicBezTo>
                  <a:pt x="1898" y="1305"/>
                  <a:pt x="1898" y="1305"/>
                  <a:pt x="1898" y="1305"/>
                </a:cubicBezTo>
                <a:cubicBezTo>
                  <a:pt x="1898" y="1305"/>
                  <a:pt x="1898" y="1305"/>
                  <a:pt x="1898" y="1335"/>
                </a:cubicBezTo>
                <a:cubicBezTo>
                  <a:pt x="1928" y="1335"/>
                  <a:pt x="1928" y="1335"/>
                  <a:pt x="1928" y="1335"/>
                </a:cubicBezTo>
                <a:cubicBezTo>
                  <a:pt x="1958" y="1305"/>
                  <a:pt x="1958" y="1305"/>
                  <a:pt x="1958" y="1305"/>
                </a:cubicBezTo>
                <a:lnTo>
                  <a:pt x="1958" y="1275"/>
                </a:lnTo>
                <a:lnTo>
                  <a:pt x="1958" y="1305"/>
                </a:lnTo>
                <a:cubicBezTo>
                  <a:pt x="1958" y="1335"/>
                  <a:pt x="1958" y="1335"/>
                  <a:pt x="1958" y="1335"/>
                </a:cubicBezTo>
                <a:cubicBezTo>
                  <a:pt x="1958" y="1335"/>
                  <a:pt x="1928" y="1335"/>
                  <a:pt x="1928" y="1364"/>
                </a:cubicBezTo>
                <a:cubicBezTo>
                  <a:pt x="1928" y="1364"/>
                  <a:pt x="1928" y="1364"/>
                  <a:pt x="1958" y="1364"/>
                </a:cubicBezTo>
                <a:cubicBezTo>
                  <a:pt x="1987" y="1364"/>
                  <a:pt x="1987" y="1364"/>
                  <a:pt x="1987" y="1364"/>
                </a:cubicBezTo>
                <a:cubicBezTo>
                  <a:pt x="2077" y="1275"/>
                  <a:pt x="2077" y="1275"/>
                  <a:pt x="2077" y="1275"/>
                </a:cubicBezTo>
                <a:cubicBezTo>
                  <a:pt x="2077" y="1275"/>
                  <a:pt x="2077" y="1275"/>
                  <a:pt x="2077" y="1246"/>
                </a:cubicBezTo>
                <a:cubicBezTo>
                  <a:pt x="2047" y="1246"/>
                  <a:pt x="2047" y="1216"/>
                  <a:pt x="2077" y="1216"/>
                </a:cubicBezTo>
                <a:cubicBezTo>
                  <a:pt x="2135" y="1187"/>
                  <a:pt x="2135" y="1187"/>
                  <a:pt x="2135" y="1187"/>
                </a:cubicBezTo>
                <a:lnTo>
                  <a:pt x="2166" y="1187"/>
                </a:lnTo>
                <a:cubicBezTo>
                  <a:pt x="2195" y="1127"/>
                  <a:pt x="2195" y="1127"/>
                  <a:pt x="2195" y="1127"/>
                </a:cubicBezTo>
                <a:cubicBezTo>
                  <a:pt x="2195" y="1097"/>
                  <a:pt x="2195" y="1097"/>
                  <a:pt x="2195" y="1097"/>
                </a:cubicBezTo>
                <a:cubicBezTo>
                  <a:pt x="2225" y="1097"/>
                  <a:pt x="2225" y="1097"/>
                  <a:pt x="2225" y="1097"/>
                </a:cubicBezTo>
                <a:cubicBezTo>
                  <a:pt x="2225" y="1097"/>
                  <a:pt x="2225" y="1097"/>
                  <a:pt x="2225" y="1068"/>
                </a:cubicBezTo>
                <a:lnTo>
                  <a:pt x="2225" y="1038"/>
                </a:lnTo>
                <a:cubicBezTo>
                  <a:pt x="2195" y="1008"/>
                  <a:pt x="2195" y="1008"/>
                  <a:pt x="2195" y="1008"/>
                </a:cubicBezTo>
                <a:lnTo>
                  <a:pt x="2225" y="979"/>
                </a:lnTo>
                <a:lnTo>
                  <a:pt x="2254" y="979"/>
                </a:lnTo>
                <a:lnTo>
                  <a:pt x="2254" y="949"/>
                </a:lnTo>
                <a:cubicBezTo>
                  <a:pt x="2254" y="919"/>
                  <a:pt x="2254" y="919"/>
                  <a:pt x="2254" y="919"/>
                </a:cubicBezTo>
                <a:cubicBezTo>
                  <a:pt x="2254" y="890"/>
                  <a:pt x="2254" y="890"/>
                  <a:pt x="2254" y="890"/>
                </a:cubicBezTo>
                <a:cubicBezTo>
                  <a:pt x="2343" y="742"/>
                  <a:pt x="2343" y="742"/>
                  <a:pt x="2343" y="742"/>
                </a:cubicBezTo>
                <a:cubicBezTo>
                  <a:pt x="2343" y="712"/>
                  <a:pt x="2373" y="712"/>
                  <a:pt x="2373" y="712"/>
                </a:cubicBezTo>
                <a:cubicBezTo>
                  <a:pt x="2462" y="623"/>
                  <a:pt x="2462" y="623"/>
                  <a:pt x="2462" y="623"/>
                </a:cubicBezTo>
                <a:cubicBezTo>
                  <a:pt x="2462" y="593"/>
                  <a:pt x="2491" y="593"/>
                  <a:pt x="2491" y="593"/>
                </a:cubicBezTo>
                <a:lnTo>
                  <a:pt x="2462" y="593"/>
                </a:lnTo>
                <a:cubicBezTo>
                  <a:pt x="2462" y="593"/>
                  <a:pt x="1898" y="148"/>
                  <a:pt x="1869" y="119"/>
                </a:cubicBezTo>
                <a:cubicBezTo>
                  <a:pt x="1839" y="119"/>
                  <a:pt x="1839" y="119"/>
                  <a:pt x="1839" y="119"/>
                </a:cubicBezTo>
                <a:lnTo>
                  <a:pt x="1810" y="119"/>
                </a:lnTo>
                <a:cubicBezTo>
                  <a:pt x="1810" y="148"/>
                  <a:pt x="1779" y="148"/>
                  <a:pt x="1750" y="148"/>
                </a:cubicBezTo>
                <a:cubicBezTo>
                  <a:pt x="1721" y="148"/>
                  <a:pt x="1691" y="148"/>
                  <a:pt x="1661" y="148"/>
                </a:cubicBezTo>
                <a:cubicBezTo>
                  <a:pt x="1602" y="148"/>
                  <a:pt x="1542" y="148"/>
                  <a:pt x="1513" y="148"/>
                </a:cubicBezTo>
                <a:cubicBezTo>
                  <a:pt x="1483" y="148"/>
                  <a:pt x="1483" y="148"/>
                  <a:pt x="1454" y="148"/>
                </a:cubicBezTo>
                <a:cubicBezTo>
                  <a:pt x="1454" y="178"/>
                  <a:pt x="1424" y="178"/>
                  <a:pt x="1424" y="178"/>
                </a:cubicBezTo>
                <a:cubicBezTo>
                  <a:pt x="1424" y="178"/>
                  <a:pt x="1424" y="178"/>
                  <a:pt x="1394" y="178"/>
                </a:cubicBezTo>
                <a:cubicBezTo>
                  <a:pt x="1394" y="178"/>
                  <a:pt x="1335" y="178"/>
                  <a:pt x="1275" y="207"/>
                </a:cubicBezTo>
                <a:lnTo>
                  <a:pt x="1246" y="207"/>
                </a:lnTo>
                <a:lnTo>
                  <a:pt x="1246" y="178"/>
                </a:lnTo>
                <a:cubicBezTo>
                  <a:pt x="1246" y="148"/>
                  <a:pt x="1217" y="148"/>
                  <a:pt x="1217" y="119"/>
                </a:cubicBezTo>
                <a:cubicBezTo>
                  <a:pt x="1217" y="89"/>
                  <a:pt x="1217" y="89"/>
                  <a:pt x="1217" y="89"/>
                </a:cubicBezTo>
                <a:cubicBezTo>
                  <a:pt x="1217" y="59"/>
                  <a:pt x="1217" y="59"/>
                  <a:pt x="1217" y="59"/>
                </a:cubicBezTo>
                <a:cubicBezTo>
                  <a:pt x="1217" y="59"/>
                  <a:pt x="1217" y="59"/>
                  <a:pt x="1186" y="59"/>
                </a:cubicBezTo>
                <a:cubicBezTo>
                  <a:pt x="1186" y="59"/>
                  <a:pt x="1186" y="30"/>
                  <a:pt x="1127" y="30"/>
                </a:cubicBezTo>
                <a:cubicBezTo>
                  <a:pt x="1098" y="30"/>
                  <a:pt x="1098" y="0"/>
                  <a:pt x="1098" y="0"/>
                </a:cubicBezTo>
                <a:lnTo>
                  <a:pt x="1068" y="0"/>
                </a:lnTo>
                <a:cubicBezTo>
                  <a:pt x="1068" y="0"/>
                  <a:pt x="949" y="0"/>
                  <a:pt x="920" y="0"/>
                </a:cubicBezTo>
                <a:cubicBezTo>
                  <a:pt x="920" y="30"/>
                  <a:pt x="890" y="30"/>
                  <a:pt x="890" y="30"/>
                </a:cubicBezTo>
                <a:lnTo>
                  <a:pt x="861" y="30"/>
                </a:lnTo>
                <a:lnTo>
                  <a:pt x="830" y="30"/>
                </a:lnTo>
                <a:cubicBezTo>
                  <a:pt x="830" y="30"/>
                  <a:pt x="801" y="59"/>
                  <a:pt x="712" y="30"/>
                </a:cubicBezTo>
                <a:lnTo>
                  <a:pt x="682" y="30"/>
                </a:lnTo>
                <a:cubicBezTo>
                  <a:pt x="653" y="30"/>
                  <a:pt x="653" y="30"/>
                  <a:pt x="653" y="30"/>
                </a:cubicBezTo>
                <a:lnTo>
                  <a:pt x="623" y="30"/>
                </a:lnTo>
                <a:cubicBezTo>
                  <a:pt x="623" y="59"/>
                  <a:pt x="623" y="59"/>
                  <a:pt x="593" y="59"/>
                </a:cubicBezTo>
                <a:cubicBezTo>
                  <a:pt x="564" y="89"/>
                  <a:pt x="505" y="89"/>
                  <a:pt x="445" y="59"/>
                </a:cubicBezTo>
                <a:cubicBezTo>
                  <a:pt x="416" y="59"/>
                  <a:pt x="386" y="59"/>
                  <a:pt x="386" y="59"/>
                </a:cubicBezTo>
                <a:cubicBezTo>
                  <a:pt x="386" y="89"/>
                  <a:pt x="386" y="89"/>
                  <a:pt x="356" y="119"/>
                </a:cubicBezTo>
                <a:cubicBezTo>
                  <a:pt x="326" y="119"/>
                  <a:pt x="326" y="119"/>
                  <a:pt x="326" y="148"/>
                </a:cubicBezTo>
                <a:cubicBezTo>
                  <a:pt x="297" y="148"/>
                  <a:pt x="297" y="178"/>
                  <a:pt x="237" y="178"/>
                </a:cubicBezTo>
                <a:cubicBezTo>
                  <a:pt x="237" y="207"/>
                  <a:pt x="208" y="207"/>
                  <a:pt x="178" y="207"/>
                </a:cubicBezTo>
                <a:cubicBezTo>
                  <a:pt x="178" y="207"/>
                  <a:pt x="149" y="207"/>
                  <a:pt x="118" y="237"/>
                </a:cubicBezTo>
                <a:cubicBezTo>
                  <a:pt x="89" y="267"/>
                  <a:pt x="89" y="267"/>
                  <a:pt x="89" y="267"/>
                </a:cubicBezTo>
                <a:cubicBezTo>
                  <a:pt x="89" y="267"/>
                  <a:pt x="89" y="296"/>
                  <a:pt x="60" y="326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88" name="Freeform 28"/>
          <p:cNvSpPr>
            <a:spLocks noChangeArrowheads="1"/>
          </p:cNvSpPr>
          <p:nvPr/>
        </p:nvSpPr>
        <p:spPr bwMode="auto">
          <a:xfrm>
            <a:off x="4422721" y="2734921"/>
            <a:ext cx="1072800" cy="851040"/>
          </a:xfrm>
          <a:custGeom>
            <a:avLst/>
            <a:gdLst>
              <a:gd name="T0" fmla="*/ 967234 w 3590"/>
              <a:gd name="T1" fmla="*/ 928326 h 2847"/>
              <a:gd name="T2" fmla="*/ 967234 w 3590"/>
              <a:gd name="T3" fmla="*/ 928326 h 2847"/>
              <a:gd name="T4" fmla="*/ 977117 w 3590"/>
              <a:gd name="T5" fmla="*/ 928326 h 2847"/>
              <a:gd name="T6" fmla="*/ 977117 w 3590"/>
              <a:gd name="T7" fmla="*/ 937882 h 2847"/>
              <a:gd name="T8" fmla="*/ 1133601 w 3590"/>
              <a:gd name="T9" fmla="*/ 937882 h 2847"/>
              <a:gd name="T10" fmla="*/ 1133601 w 3590"/>
              <a:gd name="T11" fmla="*/ 937882 h 2847"/>
              <a:gd name="T12" fmla="*/ 1182358 w 3590"/>
              <a:gd name="T13" fmla="*/ 107431 h 2847"/>
              <a:gd name="T14" fmla="*/ 1172804 w 3590"/>
              <a:gd name="T15" fmla="*/ 107431 h 2847"/>
              <a:gd name="T16" fmla="*/ 566636 w 3590"/>
              <a:gd name="T17" fmla="*/ 58659 h 2847"/>
              <a:gd name="T18" fmla="*/ 557082 w 3590"/>
              <a:gd name="T19" fmla="*/ 58659 h 2847"/>
              <a:gd name="T20" fmla="*/ 107397 w 3590"/>
              <a:gd name="T21" fmla="*/ 0 h 2847"/>
              <a:gd name="T22" fmla="*/ 107397 w 3590"/>
              <a:gd name="T23" fmla="*/ 9557 h 2847"/>
              <a:gd name="T24" fmla="*/ 58640 w 3590"/>
              <a:gd name="T25" fmla="*/ 390839 h 2847"/>
              <a:gd name="T26" fmla="*/ 0 w 3590"/>
              <a:gd name="T27" fmla="*/ 821224 h 2847"/>
              <a:gd name="T28" fmla="*/ 9883 w 3590"/>
              <a:gd name="T29" fmla="*/ 830781 h 2847"/>
              <a:gd name="T30" fmla="*/ 576519 w 3590"/>
              <a:gd name="T31" fmla="*/ 899326 h 2847"/>
              <a:gd name="T32" fmla="*/ 967234 w 3590"/>
              <a:gd name="T33" fmla="*/ 928326 h 28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590" h="2847">
                <a:moveTo>
                  <a:pt x="2936" y="2817"/>
                </a:moveTo>
                <a:lnTo>
                  <a:pt x="2936" y="2817"/>
                </a:lnTo>
                <a:cubicBezTo>
                  <a:pt x="2966" y="2817"/>
                  <a:pt x="2966" y="2817"/>
                  <a:pt x="2966" y="2817"/>
                </a:cubicBezTo>
                <a:cubicBezTo>
                  <a:pt x="2966" y="2817"/>
                  <a:pt x="2966" y="2817"/>
                  <a:pt x="2966" y="2846"/>
                </a:cubicBezTo>
                <a:cubicBezTo>
                  <a:pt x="3441" y="2846"/>
                  <a:pt x="3441" y="2846"/>
                  <a:pt x="3441" y="2846"/>
                </a:cubicBezTo>
                <a:cubicBezTo>
                  <a:pt x="3589" y="326"/>
                  <a:pt x="3589" y="326"/>
                  <a:pt x="3589" y="326"/>
                </a:cubicBezTo>
                <a:lnTo>
                  <a:pt x="3560" y="326"/>
                </a:lnTo>
                <a:cubicBezTo>
                  <a:pt x="1720" y="178"/>
                  <a:pt x="1720" y="178"/>
                  <a:pt x="1720" y="178"/>
                </a:cubicBezTo>
                <a:cubicBezTo>
                  <a:pt x="1691" y="178"/>
                  <a:pt x="1691" y="178"/>
                  <a:pt x="1691" y="178"/>
                </a:cubicBezTo>
                <a:cubicBezTo>
                  <a:pt x="326" y="0"/>
                  <a:pt x="326" y="0"/>
                  <a:pt x="326" y="0"/>
                </a:cubicBezTo>
                <a:cubicBezTo>
                  <a:pt x="326" y="0"/>
                  <a:pt x="326" y="0"/>
                  <a:pt x="326" y="29"/>
                </a:cubicBezTo>
                <a:cubicBezTo>
                  <a:pt x="326" y="29"/>
                  <a:pt x="267" y="623"/>
                  <a:pt x="178" y="1186"/>
                </a:cubicBezTo>
                <a:cubicBezTo>
                  <a:pt x="119" y="1780"/>
                  <a:pt x="0" y="2492"/>
                  <a:pt x="0" y="2492"/>
                </a:cubicBezTo>
                <a:cubicBezTo>
                  <a:pt x="0" y="2521"/>
                  <a:pt x="0" y="2521"/>
                  <a:pt x="30" y="2521"/>
                </a:cubicBezTo>
                <a:cubicBezTo>
                  <a:pt x="30" y="2521"/>
                  <a:pt x="1275" y="2669"/>
                  <a:pt x="1750" y="2729"/>
                </a:cubicBezTo>
                <a:cubicBezTo>
                  <a:pt x="2284" y="2758"/>
                  <a:pt x="2936" y="2817"/>
                  <a:pt x="2936" y="2817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ln>
                <a:solidFill>
                  <a:prstClr val="white"/>
                </a:solidFill>
              </a:ln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389" name="Freeform 29"/>
          <p:cNvSpPr>
            <a:spLocks noChangeArrowheads="1"/>
          </p:cNvSpPr>
          <p:nvPr/>
        </p:nvSpPr>
        <p:spPr bwMode="auto">
          <a:xfrm>
            <a:off x="6656161" y="4373641"/>
            <a:ext cx="833760" cy="745920"/>
          </a:xfrm>
          <a:custGeom>
            <a:avLst/>
            <a:gdLst>
              <a:gd name="T0" fmla="*/ 293252230 w 2788"/>
              <a:gd name="T1" fmla="*/ 245439594 h 2492"/>
              <a:gd name="T2" fmla="*/ 280318010 w 2788"/>
              <a:gd name="T3" fmla="*/ 242281958 h 2492"/>
              <a:gd name="T4" fmla="*/ 257927424 w 2788"/>
              <a:gd name="T5" fmla="*/ 229323739 h 2492"/>
              <a:gd name="T6" fmla="*/ 264231339 w 2788"/>
              <a:gd name="T7" fmla="*/ 219632712 h 2492"/>
              <a:gd name="T8" fmla="*/ 270752847 w 2788"/>
              <a:gd name="T9" fmla="*/ 213099320 h 2492"/>
              <a:gd name="T10" fmla="*/ 274013766 w 2788"/>
              <a:gd name="T11" fmla="*/ 196983466 h 2492"/>
              <a:gd name="T12" fmla="*/ 261079217 w 2788"/>
              <a:gd name="T13" fmla="*/ 206674493 h 2492"/>
              <a:gd name="T14" fmla="*/ 251405587 w 2788"/>
              <a:gd name="T15" fmla="*/ 203516858 h 2492"/>
              <a:gd name="T16" fmla="*/ 257927424 w 2788"/>
              <a:gd name="T17" fmla="*/ 190558639 h 2492"/>
              <a:gd name="T18" fmla="*/ 244992875 w 2788"/>
              <a:gd name="T19" fmla="*/ 190558639 h 2492"/>
              <a:gd name="T20" fmla="*/ 225536819 w 2788"/>
              <a:gd name="T21" fmla="*/ 177600751 h 2492"/>
              <a:gd name="T22" fmla="*/ 257927424 w 2788"/>
              <a:gd name="T23" fmla="*/ 184025247 h 2492"/>
              <a:gd name="T24" fmla="*/ 254557709 w 2788"/>
              <a:gd name="T25" fmla="*/ 174334220 h 2492"/>
              <a:gd name="T26" fmla="*/ 244992875 w 2788"/>
              <a:gd name="T27" fmla="*/ 158218366 h 2492"/>
              <a:gd name="T28" fmla="*/ 248144998 w 2788"/>
              <a:gd name="T29" fmla="*/ 135569120 h 2492"/>
              <a:gd name="T30" fmla="*/ 141843533 w 2788"/>
              <a:gd name="T31" fmla="*/ 129144293 h 2492"/>
              <a:gd name="T32" fmla="*/ 141843533 w 2788"/>
              <a:gd name="T33" fmla="*/ 122719797 h 2492"/>
              <a:gd name="T34" fmla="*/ 144995655 w 2788"/>
              <a:gd name="T35" fmla="*/ 116295300 h 2492"/>
              <a:gd name="T36" fmla="*/ 144995655 w 2788"/>
              <a:gd name="T37" fmla="*/ 106495047 h 2492"/>
              <a:gd name="T38" fmla="*/ 148256574 w 2788"/>
              <a:gd name="T39" fmla="*/ 96804020 h 2492"/>
              <a:gd name="T40" fmla="*/ 154669286 w 2788"/>
              <a:gd name="T41" fmla="*/ 87221558 h 2492"/>
              <a:gd name="T42" fmla="*/ 164342916 w 2788"/>
              <a:gd name="T43" fmla="*/ 74263339 h 2492"/>
              <a:gd name="T44" fmla="*/ 170864753 w 2788"/>
              <a:gd name="T45" fmla="*/ 58038920 h 2492"/>
              <a:gd name="T46" fmla="*/ 164342916 w 2788"/>
              <a:gd name="T47" fmla="*/ 51614093 h 2492"/>
              <a:gd name="T48" fmla="*/ 174016546 w 2788"/>
              <a:gd name="T49" fmla="*/ 45189597 h 2492"/>
              <a:gd name="T50" fmla="*/ 164342916 w 2788"/>
              <a:gd name="T51" fmla="*/ 38765100 h 2492"/>
              <a:gd name="T52" fmla="*/ 167603834 w 2788"/>
              <a:gd name="T53" fmla="*/ 25807212 h 2492"/>
              <a:gd name="T54" fmla="*/ 161082327 w 2788"/>
              <a:gd name="T55" fmla="*/ 16115854 h 2492"/>
              <a:gd name="T56" fmla="*/ 164342916 w 2788"/>
              <a:gd name="T57" fmla="*/ 6424497 h 2492"/>
              <a:gd name="T58" fmla="*/ 0 w 2788"/>
              <a:gd name="T59" fmla="*/ 6424497 h 2492"/>
              <a:gd name="T60" fmla="*/ 16086342 w 2788"/>
              <a:gd name="T61" fmla="*/ 103337412 h 2492"/>
              <a:gd name="T62" fmla="*/ 32173013 w 2788"/>
              <a:gd name="T63" fmla="*/ 129144293 h 2492"/>
              <a:gd name="T64" fmla="*/ 28912094 w 2788"/>
              <a:gd name="T65" fmla="*/ 161376001 h 2492"/>
              <a:gd name="T66" fmla="*/ 22499383 w 2788"/>
              <a:gd name="T67" fmla="*/ 174334220 h 2492"/>
              <a:gd name="T68" fmla="*/ 25759972 w 2788"/>
              <a:gd name="T69" fmla="*/ 203516858 h 2492"/>
              <a:gd name="T70" fmla="*/ 19238464 w 2788"/>
              <a:gd name="T71" fmla="*/ 216365851 h 2492"/>
              <a:gd name="T72" fmla="*/ 16086342 w 2788"/>
              <a:gd name="T73" fmla="*/ 229323739 h 2492"/>
              <a:gd name="T74" fmla="*/ 86953875 w 2788"/>
              <a:gd name="T75" fmla="*/ 235748566 h 2492"/>
              <a:gd name="T76" fmla="*/ 116083561 w 2788"/>
              <a:gd name="T77" fmla="*/ 222790348 h 2492"/>
              <a:gd name="T78" fmla="*/ 132169903 w 2788"/>
              <a:gd name="T79" fmla="*/ 216365851 h 2492"/>
              <a:gd name="T80" fmla="*/ 135322025 w 2788"/>
              <a:gd name="T81" fmla="*/ 222790348 h 2492"/>
              <a:gd name="T82" fmla="*/ 144995655 w 2788"/>
              <a:gd name="T83" fmla="*/ 226057208 h 2492"/>
              <a:gd name="T84" fmla="*/ 154669286 w 2788"/>
              <a:gd name="T85" fmla="*/ 235748566 h 2492"/>
              <a:gd name="T86" fmla="*/ 167603834 w 2788"/>
              <a:gd name="T87" fmla="*/ 248706454 h 2492"/>
              <a:gd name="T88" fmla="*/ 174016546 w 2788"/>
              <a:gd name="T89" fmla="*/ 255130951 h 2492"/>
              <a:gd name="T90" fmla="*/ 186951095 w 2788"/>
              <a:gd name="T91" fmla="*/ 251864420 h 2492"/>
              <a:gd name="T92" fmla="*/ 186951095 w 2788"/>
              <a:gd name="T93" fmla="*/ 248706454 h 2492"/>
              <a:gd name="T94" fmla="*/ 190103217 w 2788"/>
              <a:gd name="T95" fmla="*/ 261555448 h 2492"/>
              <a:gd name="T96" fmla="*/ 203037436 w 2788"/>
              <a:gd name="T97" fmla="*/ 261555448 h 2492"/>
              <a:gd name="T98" fmla="*/ 209450477 w 2788"/>
              <a:gd name="T99" fmla="*/ 251864420 h 2492"/>
              <a:gd name="T100" fmla="*/ 222384696 w 2788"/>
              <a:gd name="T101" fmla="*/ 248706454 h 2492"/>
              <a:gd name="T102" fmla="*/ 228797737 w 2788"/>
              <a:gd name="T103" fmla="*/ 261555448 h 2492"/>
              <a:gd name="T104" fmla="*/ 241731957 w 2788"/>
              <a:gd name="T105" fmla="*/ 245439594 h 2492"/>
              <a:gd name="T106" fmla="*/ 235319245 w 2788"/>
              <a:gd name="T107" fmla="*/ 232481705 h 2492"/>
              <a:gd name="T108" fmla="*/ 248144998 w 2788"/>
              <a:gd name="T109" fmla="*/ 235748566 h 2492"/>
              <a:gd name="T110" fmla="*/ 254557709 w 2788"/>
              <a:gd name="T111" fmla="*/ 242281958 h 2492"/>
              <a:gd name="T112" fmla="*/ 267492258 w 2788"/>
              <a:gd name="T113" fmla="*/ 248706454 h 2492"/>
              <a:gd name="T114" fmla="*/ 280318010 w 2788"/>
              <a:gd name="T115" fmla="*/ 258397812 h 2492"/>
              <a:gd name="T116" fmla="*/ 280318010 w 2788"/>
              <a:gd name="T117" fmla="*/ 268088840 h 2492"/>
              <a:gd name="T118" fmla="*/ 296513148 w 2788"/>
              <a:gd name="T119" fmla="*/ 261555448 h 2492"/>
              <a:gd name="T120" fmla="*/ 299773737 w 2788"/>
              <a:gd name="T121" fmla="*/ 258397812 h 24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788" h="2492">
                <a:moveTo>
                  <a:pt x="2758" y="2313"/>
                </a:moveTo>
                <a:lnTo>
                  <a:pt x="2758" y="2313"/>
                </a:lnTo>
                <a:cubicBezTo>
                  <a:pt x="2728" y="2313"/>
                  <a:pt x="2728" y="2313"/>
                  <a:pt x="2728" y="2313"/>
                </a:cubicBezTo>
                <a:lnTo>
                  <a:pt x="2728" y="2284"/>
                </a:lnTo>
                <a:cubicBezTo>
                  <a:pt x="2728" y="2254"/>
                  <a:pt x="2698" y="2254"/>
                  <a:pt x="2698" y="2254"/>
                </a:cubicBezTo>
                <a:cubicBezTo>
                  <a:pt x="2698" y="2225"/>
                  <a:pt x="2698" y="2225"/>
                  <a:pt x="2698" y="2225"/>
                </a:cubicBezTo>
                <a:cubicBezTo>
                  <a:pt x="2669" y="2225"/>
                  <a:pt x="2669" y="2225"/>
                  <a:pt x="2669" y="2225"/>
                </a:cubicBezTo>
                <a:cubicBezTo>
                  <a:pt x="2669" y="2254"/>
                  <a:pt x="2669" y="2254"/>
                  <a:pt x="2669" y="2254"/>
                </a:cubicBezTo>
                <a:cubicBezTo>
                  <a:pt x="2639" y="2254"/>
                  <a:pt x="2639" y="2254"/>
                  <a:pt x="2639" y="2225"/>
                </a:cubicBezTo>
                <a:cubicBezTo>
                  <a:pt x="2639" y="2225"/>
                  <a:pt x="2639" y="2225"/>
                  <a:pt x="2610" y="2225"/>
                </a:cubicBezTo>
                <a:lnTo>
                  <a:pt x="2579" y="2225"/>
                </a:lnTo>
                <a:cubicBezTo>
                  <a:pt x="2579" y="2194"/>
                  <a:pt x="2550" y="2194"/>
                  <a:pt x="2550" y="2194"/>
                </a:cubicBezTo>
                <a:cubicBezTo>
                  <a:pt x="2491" y="2194"/>
                  <a:pt x="2491" y="2194"/>
                  <a:pt x="2491" y="2194"/>
                </a:cubicBezTo>
                <a:cubicBezTo>
                  <a:pt x="2491" y="2165"/>
                  <a:pt x="2491" y="2165"/>
                  <a:pt x="2491" y="2165"/>
                </a:cubicBezTo>
                <a:cubicBezTo>
                  <a:pt x="2491" y="2165"/>
                  <a:pt x="2491" y="2165"/>
                  <a:pt x="2461" y="2165"/>
                </a:cubicBezTo>
                <a:cubicBezTo>
                  <a:pt x="2373" y="2106"/>
                  <a:pt x="2373" y="2106"/>
                  <a:pt x="2373" y="2106"/>
                </a:cubicBezTo>
                <a:cubicBezTo>
                  <a:pt x="2373" y="2076"/>
                  <a:pt x="2373" y="2076"/>
                  <a:pt x="2373" y="2076"/>
                </a:cubicBezTo>
                <a:lnTo>
                  <a:pt x="2373" y="2046"/>
                </a:lnTo>
                <a:cubicBezTo>
                  <a:pt x="2402" y="2046"/>
                  <a:pt x="2402" y="2046"/>
                  <a:pt x="2402" y="2046"/>
                </a:cubicBezTo>
                <a:cubicBezTo>
                  <a:pt x="2402" y="2017"/>
                  <a:pt x="2402" y="2017"/>
                  <a:pt x="2402" y="2017"/>
                </a:cubicBezTo>
                <a:lnTo>
                  <a:pt x="2431" y="2017"/>
                </a:lnTo>
                <a:cubicBezTo>
                  <a:pt x="2431" y="2046"/>
                  <a:pt x="2431" y="2017"/>
                  <a:pt x="2431" y="2017"/>
                </a:cubicBezTo>
                <a:lnTo>
                  <a:pt x="2431" y="1987"/>
                </a:lnTo>
                <a:cubicBezTo>
                  <a:pt x="2461" y="1987"/>
                  <a:pt x="2461" y="1987"/>
                  <a:pt x="2461" y="1987"/>
                </a:cubicBezTo>
                <a:lnTo>
                  <a:pt x="2491" y="1957"/>
                </a:lnTo>
                <a:cubicBezTo>
                  <a:pt x="2491" y="1928"/>
                  <a:pt x="2521" y="1928"/>
                  <a:pt x="2521" y="1928"/>
                </a:cubicBezTo>
                <a:cubicBezTo>
                  <a:pt x="2521" y="1957"/>
                  <a:pt x="2521" y="1957"/>
                  <a:pt x="2521" y="1957"/>
                </a:cubicBezTo>
                <a:lnTo>
                  <a:pt x="2550" y="1957"/>
                </a:lnTo>
                <a:lnTo>
                  <a:pt x="2550" y="1928"/>
                </a:lnTo>
                <a:cubicBezTo>
                  <a:pt x="2521" y="1869"/>
                  <a:pt x="2521" y="1869"/>
                  <a:pt x="2521" y="1869"/>
                </a:cubicBezTo>
                <a:cubicBezTo>
                  <a:pt x="2521" y="1838"/>
                  <a:pt x="2521" y="1838"/>
                  <a:pt x="2521" y="1838"/>
                </a:cubicBezTo>
                <a:cubicBezTo>
                  <a:pt x="2521" y="1809"/>
                  <a:pt x="2521" y="1809"/>
                  <a:pt x="2521" y="1809"/>
                </a:cubicBezTo>
                <a:cubicBezTo>
                  <a:pt x="2491" y="1809"/>
                  <a:pt x="2491" y="1809"/>
                  <a:pt x="2491" y="1809"/>
                </a:cubicBezTo>
                <a:cubicBezTo>
                  <a:pt x="2461" y="1809"/>
                  <a:pt x="2461" y="1809"/>
                  <a:pt x="2461" y="1809"/>
                </a:cubicBezTo>
                <a:lnTo>
                  <a:pt x="2431" y="1838"/>
                </a:lnTo>
                <a:cubicBezTo>
                  <a:pt x="2431" y="1869"/>
                  <a:pt x="2431" y="1869"/>
                  <a:pt x="2431" y="1869"/>
                </a:cubicBezTo>
                <a:lnTo>
                  <a:pt x="2431" y="1898"/>
                </a:lnTo>
                <a:lnTo>
                  <a:pt x="2402" y="1898"/>
                </a:lnTo>
                <a:cubicBezTo>
                  <a:pt x="2373" y="1898"/>
                  <a:pt x="2373" y="1869"/>
                  <a:pt x="2373" y="1869"/>
                </a:cubicBezTo>
                <a:cubicBezTo>
                  <a:pt x="2373" y="1869"/>
                  <a:pt x="2373" y="1869"/>
                  <a:pt x="2342" y="1869"/>
                </a:cubicBezTo>
                <a:lnTo>
                  <a:pt x="2313" y="1869"/>
                </a:lnTo>
                <a:cubicBezTo>
                  <a:pt x="2313" y="1838"/>
                  <a:pt x="2313" y="1838"/>
                  <a:pt x="2313" y="1838"/>
                </a:cubicBezTo>
                <a:cubicBezTo>
                  <a:pt x="2313" y="1809"/>
                  <a:pt x="2313" y="1809"/>
                  <a:pt x="2313" y="1809"/>
                </a:cubicBezTo>
                <a:cubicBezTo>
                  <a:pt x="2342" y="1809"/>
                  <a:pt x="2342" y="1809"/>
                  <a:pt x="2342" y="1809"/>
                </a:cubicBezTo>
                <a:cubicBezTo>
                  <a:pt x="2342" y="1809"/>
                  <a:pt x="2373" y="1809"/>
                  <a:pt x="2373" y="1780"/>
                </a:cubicBezTo>
                <a:cubicBezTo>
                  <a:pt x="2402" y="1750"/>
                  <a:pt x="2402" y="1750"/>
                  <a:pt x="2402" y="1750"/>
                </a:cubicBezTo>
                <a:cubicBezTo>
                  <a:pt x="2373" y="1750"/>
                  <a:pt x="2373" y="1750"/>
                  <a:pt x="2373" y="1750"/>
                </a:cubicBezTo>
                <a:lnTo>
                  <a:pt x="2342" y="1750"/>
                </a:lnTo>
                <a:cubicBezTo>
                  <a:pt x="2342" y="1750"/>
                  <a:pt x="2342" y="1750"/>
                  <a:pt x="2313" y="1750"/>
                </a:cubicBezTo>
                <a:cubicBezTo>
                  <a:pt x="2313" y="1750"/>
                  <a:pt x="2313" y="1750"/>
                  <a:pt x="2283" y="1750"/>
                </a:cubicBezTo>
                <a:lnTo>
                  <a:pt x="2254" y="1750"/>
                </a:lnTo>
                <a:cubicBezTo>
                  <a:pt x="2224" y="1809"/>
                  <a:pt x="2224" y="1809"/>
                  <a:pt x="2224" y="1809"/>
                </a:cubicBezTo>
                <a:lnTo>
                  <a:pt x="2194" y="1809"/>
                </a:lnTo>
                <a:cubicBezTo>
                  <a:pt x="2017" y="1809"/>
                  <a:pt x="2017" y="1809"/>
                  <a:pt x="2017" y="1809"/>
                </a:cubicBezTo>
                <a:cubicBezTo>
                  <a:pt x="2017" y="1809"/>
                  <a:pt x="2017" y="1809"/>
                  <a:pt x="2017" y="1780"/>
                </a:cubicBezTo>
                <a:cubicBezTo>
                  <a:pt x="1986" y="1750"/>
                  <a:pt x="1986" y="1750"/>
                  <a:pt x="1986" y="1750"/>
                </a:cubicBezTo>
                <a:lnTo>
                  <a:pt x="1986" y="1720"/>
                </a:lnTo>
                <a:cubicBezTo>
                  <a:pt x="2075" y="1631"/>
                  <a:pt x="2075" y="1631"/>
                  <a:pt x="2075" y="1631"/>
                </a:cubicBezTo>
                <a:lnTo>
                  <a:pt x="2075" y="1601"/>
                </a:lnTo>
                <a:cubicBezTo>
                  <a:pt x="2135" y="1601"/>
                  <a:pt x="2135" y="1601"/>
                  <a:pt x="2135" y="1601"/>
                </a:cubicBezTo>
                <a:cubicBezTo>
                  <a:pt x="2165" y="1601"/>
                  <a:pt x="2165" y="1601"/>
                  <a:pt x="2165" y="1631"/>
                </a:cubicBezTo>
                <a:cubicBezTo>
                  <a:pt x="2224" y="1661"/>
                  <a:pt x="2224" y="1661"/>
                  <a:pt x="2224" y="1661"/>
                </a:cubicBezTo>
                <a:cubicBezTo>
                  <a:pt x="2224" y="1661"/>
                  <a:pt x="2224" y="1661"/>
                  <a:pt x="2254" y="1661"/>
                </a:cubicBezTo>
                <a:cubicBezTo>
                  <a:pt x="2342" y="1690"/>
                  <a:pt x="2342" y="1690"/>
                  <a:pt x="2342" y="1690"/>
                </a:cubicBezTo>
                <a:lnTo>
                  <a:pt x="2373" y="1690"/>
                </a:lnTo>
                <a:cubicBezTo>
                  <a:pt x="2402" y="1690"/>
                  <a:pt x="2402" y="1690"/>
                  <a:pt x="2402" y="1690"/>
                </a:cubicBezTo>
                <a:cubicBezTo>
                  <a:pt x="2402" y="1690"/>
                  <a:pt x="2402" y="1690"/>
                  <a:pt x="2402" y="1661"/>
                </a:cubicBezTo>
                <a:cubicBezTo>
                  <a:pt x="2373" y="1661"/>
                  <a:pt x="2373" y="1631"/>
                  <a:pt x="2373" y="1631"/>
                </a:cubicBezTo>
                <a:lnTo>
                  <a:pt x="2373" y="1601"/>
                </a:lnTo>
                <a:cubicBezTo>
                  <a:pt x="2373" y="1601"/>
                  <a:pt x="2373" y="1601"/>
                  <a:pt x="2342" y="1601"/>
                </a:cubicBezTo>
                <a:cubicBezTo>
                  <a:pt x="2342" y="1601"/>
                  <a:pt x="2342" y="1601"/>
                  <a:pt x="2342" y="1572"/>
                </a:cubicBezTo>
                <a:cubicBezTo>
                  <a:pt x="2342" y="1542"/>
                  <a:pt x="2342" y="1542"/>
                  <a:pt x="2342" y="1542"/>
                </a:cubicBezTo>
                <a:cubicBezTo>
                  <a:pt x="2342" y="1542"/>
                  <a:pt x="2342" y="1542"/>
                  <a:pt x="2313" y="1542"/>
                </a:cubicBezTo>
                <a:cubicBezTo>
                  <a:pt x="2313" y="1513"/>
                  <a:pt x="2313" y="1513"/>
                  <a:pt x="2313" y="1513"/>
                </a:cubicBezTo>
                <a:cubicBezTo>
                  <a:pt x="2283" y="1482"/>
                  <a:pt x="2254" y="1482"/>
                  <a:pt x="2254" y="1482"/>
                </a:cubicBezTo>
                <a:cubicBezTo>
                  <a:pt x="2254" y="1453"/>
                  <a:pt x="2254" y="1453"/>
                  <a:pt x="2254" y="1453"/>
                </a:cubicBezTo>
                <a:cubicBezTo>
                  <a:pt x="2254" y="1453"/>
                  <a:pt x="2254" y="1394"/>
                  <a:pt x="2254" y="1364"/>
                </a:cubicBezTo>
                <a:cubicBezTo>
                  <a:pt x="2254" y="1334"/>
                  <a:pt x="2283" y="1334"/>
                  <a:pt x="2283" y="1305"/>
                </a:cubicBezTo>
                <a:cubicBezTo>
                  <a:pt x="2283" y="1276"/>
                  <a:pt x="2283" y="1276"/>
                  <a:pt x="2283" y="1276"/>
                </a:cubicBezTo>
                <a:cubicBezTo>
                  <a:pt x="2283" y="1245"/>
                  <a:pt x="2283" y="1245"/>
                  <a:pt x="2283" y="1245"/>
                </a:cubicBezTo>
                <a:cubicBezTo>
                  <a:pt x="1305" y="1276"/>
                  <a:pt x="1305" y="1276"/>
                  <a:pt x="1305" y="1276"/>
                </a:cubicBezTo>
                <a:cubicBezTo>
                  <a:pt x="1274" y="1276"/>
                  <a:pt x="1274" y="1276"/>
                  <a:pt x="1274" y="1276"/>
                </a:cubicBezTo>
                <a:lnTo>
                  <a:pt x="1305" y="1245"/>
                </a:lnTo>
                <a:cubicBezTo>
                  <a:pt x="1305" y="1216"/>
                  <a:pt x="1305" y="1216"/>
                  <a:pt x="1305" y="1216"/>
                </a:cubicBezTo>
                <a:cubicBezTo>
                  <a:pt x="1305" y="1216"/>
                  <a:pt x="1305" y="1216"/>
                  <a:pt x="1305" y="1186"/>
                </a:cubicBezTo>
                <a:cubicBezTo>
                  <a:pt x="1305" y="1186"/>
                  <a:pt x="1305" y="1186"/>
                  <a:pt x="1274" y="1186"/>
                </a:cubicBezTo>
                <a:lnTo>
                  <a:pt x="1274" y="1157"/>
                </a:lnTo>
                <a:cubicBezTo>
                  <a:pt x="1274" y="1157"/>
                  <a:pt x="1274" y="1157"/>
                  <a:pt x="1305" y="1127"/>
                </a:cubicBezTo>
                <a:lnTo>
                  <a:pt x="1274" y="1127"/>
                </a:lnTo>
                <a:cubicBezTo>
                  <a:pt x="1274" y="1127"/>
                  <a:pt x="1274" y="1127"/>
                  <a:pt x="1274" y="1097"/>
                </a:cubicBezTo>
                <a:cubicBezTo>
                  <a:pt x="1274" y="1097"/>
                  <a:pt x="1274" y="1097"/>
                  <a:pt x="1305" y="1097"/>
                </a:cubicBezTo>
                <a:cubicBezTo>
                  <a:pt x="1305" y="1097"/>
                  <a:pt x="1305" y="1097"/>
                  <a:pt x="1334" y="1097"/>
                </a:cubicBezTo>
                <a:cubicBezTo>
                  <a:pt x="1334" y="1097"/>
                  <a:pt x="1334" y="1097"/>
                  <a:pt x="1334" y="1068"/>
                </a:cubicBezTo>
                <a:cubicBezTo>
                  <a:pt x="1334" y="1068"/>
                  <a:pt x="1334" y="1068"/>
                  <a:pt x="1334" y="1038"/>
                </a:cubicBezTo>
                <a:lnTo>
                  <a:pt x="1334" y="1008"/>
                </a:lnTo>
                <a:cubicBezTo>
                  <a:pt x="1334" y="1008"/>
                  <a:pt x="1334" y="1008"/>
                  <a:pt x="1334" y="978"/>
                </a:cubicBezTo>
                <a:lnTo>
                  <a:pt x="1334" y="949"/>
                </a:lnTo>
                <a:cubicBezTo>
                  <a:pt x="1334" y="949"/>
                  <a:pt x="1334" y="949"/>
                  <a:pt x="1334" y="920"/>
                </a:cubicBezTo>
                <a:cubicBezTo>
                  <a:pt x="1364" y="920"/>
                  <a:pt x="1364" y="920"/>
                  <a:pt x="1364" y="920"/>
                </a:cubicBezTo>
                <a:cubicBezTo>
                  <a:pt x="1364" y="889"/>
                  <a:pt x="1364" y="889"/>
                  <a:pt x="1364" y="889"/>
                </a:cubicBezTo>
                <a:cubicBezTo>
                  <a:pt x="1364" y="889"/>
                  <a:pt x="1364" y="889"/>
                  <a:pt x="1364" y="860"/>
                </a:cubicBezTo>
                <a:cubicBezTo>
                  <a:pt x="1364" y="830"/>
                  <a:pt x="1364" y="830"/>
                  <a:pt x="1393" y="801"/>
                </a:cubicBezTo>
                <a:cubicBezTo>
                  <a:pt x="1423" y="801"/>
                  <a:pt x="1423" y="801"/>
                  <a:pt x="1423" y="801"/>
                </a:cubicBezTo>
                <a:cubicBezTo>
                  <a:pt x="1423" y="771"/>
                  <a:pt x="1423" y="712"/>
                  <a:pt x="1423" y="682"/>
                </a:cubicBezTo>
                <a:cubicBezTo>
                  <a:pt x="1453" y="682"/>
                  <a:pt x="1482" y="682"/>
                  <a:pt x="1482" y="682"/>
                </a:cubicBezTo>
                <a:cubicBezTo>
                  <a:pt x="1512" y="682"/>
                  <a:pt x="1512" y="682"/>
                  <a:pt x="1512" y="682"/>
                </a:cubicBezTo>
                <a:cubicBezTo>
                  <a:pt x="1512" y="652"/>
                  <a:pt x="1512" y="652"/>
                  <a:pt x="1512" y="652"/>
                </a:cubicBezTo>
                <a:cubicBezTo>
                  <a:pt x="1512" y="623"/>
                  <a:pt x="1512" y="623"/>
                  <a:pt x="1542" y="623"/>
                </a:cubicBezTo>
                <a:cubicBezTo>
                  <a:pt x="1542" y="593"/>
                  <a:pt x="1542" y="593"/>
                  <a:pt x="1542" y="593"/>
                </a:cubicBezTo>
                <a:cubicBezTo>
                  <a:pt x="1542" y="564"/>
                  <a:pt x="1572" y="533"/>
                  <a:pt x="1572" y="533"/>
                </a:cubicBezTo>
                <a:lnTo>
                  <a:pt x="1542" y="533"/>
                </a:lnTo>
                <a:cubicBezTo>
                  <a:pt x="1512" y="533"/>
                  <a:pt x="1482" y="533"/>
                  <a:pt x="1482" y="533"/>
                </a:cubicBezTo>
                <a:cubicBezTo>
                  <a:pt x="1482" y="504"/>
                  <a:pt x="1482" y="504"/>
                  <a:pt x="1482" y="504"/>
                </a:cubicBezTo>
                <a:cubicBezTo>
                  <a:pt x="1512" y="474"/>
                  <a:pt x="1512" y="474"/>
                  <a:pt x="1512" y="474"/>
                </a:cubicBezTo>
                <a:cubicBezTo>
                  <a:pt x="1512" y="445"/>
                  <a:pt x="1512" y="445"/>
                  <a:pt x="1542" y="445"/>
                </a:cubicBezTo>
                <a:cubicBezTo>
                  <a:pt x="1572" y="445"/>
                  <a:pt x="1572" y="445"/>
                  <a:pt x="1572" y="445"/>
                </a:cubicBezTo>
                <a:cubicBezTo>
                  <a:pt x="1572" y="445"/>
                  <a:pt x="1572" y="445"/>
                  <a:pt x="1572" y="415"/>
                </a:cubicBezTo>
                <a:lnTo>
                  <a:pt x="1601" y="415"/>
                </a:lnTo>
                <a:lnTo>
                  <a:pt x="1572" y="385"/>
                </a:lnTo>
                <a:cubicBezTo>
                  <a:pt x="1542" y="356"/>
                  <a:pt x="1542" y="356"/>
                  <a:pt x="1542" y="356"/>
                </a:cubicBezTo>
                <a:lnTo>
                  <a:pt x="1512" y="356"/>
                </a:lnTo>
                <a:cubicBezTo>
                  <a:pt x="1512" y="326"/>
                  <a:pt x="1512" y="326"/>
                  <a:pt x="1512" y="326"/>
                </a:cubicBezTo>
                <a:cubicBezTo>
                  <a:pt x="1512" y="296"/>
                  <a:pt x="1542" y="296"/>
                  <a:pt x="1542" y="296"/>
                </a:cubicBezTo>
                <a:cubicBezTo>
                  <a:pt x="1542" y="267"/>
                  <a:pt x="1542" y="267"/>
                  <a:pt x="1542" y="267"/>
                </a:cubicBezTo>
                <a:lnTo>
                  <a:pt x="1542" y="237"/>
                </a:lnTo>
                <a:cubicBezTo>
                  <a:pt x="1542" y="237"/>
                  <a:pt x="1542" y="237"/>
                  <a:pt x="1542" y="267"/>
                </a:cubicBezTo>
                <a:cubicBezTo>
                  <a:pt x="1512" y="267"/>
                  <a:pt x="1512" y="267"/>
                  <a:pt x="1482" y="237"/>
                </a:cubicBezTo>
                <a:cubicBezTo>
                  <a:pt x="1482" y="237"/>
                  <a:pt x="1482" y="237"/>
                  <a:pt x="1482" y="208"/>
                </a:cubicBezTo>
                <a:lnTo>
                  <a:pt x="1482" y="177"/>
                </a:lnTo>
                <a:cubicBezTo>
                  <a:pt x="1482" y="177"/>
                  <a:pt x="1482" y="177"/>
                  <a:pt x="1482" y="148"/>
                </a:cubicBezTo>
                <a:cubicBezTo>
                  <a:pt x="1453" y="148"/>
                  <a:pt x="1453" y="148"/>
                  <a:pt x="1453" y="148"/>
                </a:cubicBezTo>
                <a:cubicBezTo>
                  <a:pt x="1453" y="119"/>
                  <a:pt x="1482" y="119"/>
                  <a:pt x="1482" y="119"/>
                </a:cubicBezTo>
                <a:lnTo>
                  <a:pt x="1482" y="89"/>
                </a:lnTo>
                <a:lnTo>
                  <a:pt x="1512" y="59"/>
                </a:lnTo>
                <a:cubicBezTo>
                  <a:pt x="1512" y="59"/>
                  <a:pt x="1512" y="59"/>
                  <a:pt x="1512" y="29"/>
                </a:cubicBezTo>
                <a:cubicBezTo>
                  <a:pt x="1512" y="29"/>
                  <a:pt x="1512" y="29"/>
                  <a:pt x="1482" y="29"/>
                </a:cubicBezTo>
                <a:cubicBezTo>
                  <a:pt x="1482" y="29"/>
                  <a:pt x="1482" y="29"/>
                  <a:pt x="1453" y="29"/>
                </a:cubicBezTo>
                <a:lnTo>
                  <a:pt x="1453" y="0"/>
                </a:lnTo>
                <a:cubicBezTo>
                  <a:pt x="1453" y="0"/>
                  <a:pt x="1453" y="0"/>
                  <a:pt x="1423" y="0"/>
                </a:cubicBezTo>
                <a:cubicBezTo>
                  <a:pt x="29" y="29"/>
                  <a:pt x="29" y="29"/>
                  <a:pt x="29" y="29"/>
                </a:cubicBezTo>
                <a:cubicBezTo>
                  <a:pt x="0" y="29"/>
                  <a:pt x="0" y="29"/>
                  <a:pt x="0" y="59"/>
                </a:cubicBezTo>
                <a:cubicBezTo>
                  <a:pt x="0" y="59"/>
                  <a:pt x="0" y="623"/>
                  <a:pt x="0" y="682"/>
                </a:cubicBezTo>
                <a:cubicBezTo>
                  <a:pt x="0" y="712"/>
                  <a:pt x="0" y="712"/>
                  <a:pt x="29" y="712"/>
                </a:cubicBezTo>
                <a:cubicBezTo>
                  <a:pt x="29" y="712"/>
                  <a:pt x="29" y="712"/>
                  <a:pt x="59" y="712"/>
                </a:cubicBezTo>
                <a:cubicBezTo>
                  <a:pt x="59" y="741"/>
                  <a:pt x="59" y="741"/>
                  <a:pt x="59" y="741"/>
                </a:cubicBezTo>
                <a:cubicBezTo>
                  <a:pt x="88" y="741"/>
                  <a:pt x="118" y="771"/>
                  <a:pt x="148" y="801"/>
                </a:cubicBezTo>
                <a:cubicBezTo>
                  <a:pt x="177" y="830"/>
                  <a:pt x="177" y="860"/>
                  <a:pt x="148" y="889"/>
                </a:cubicBezTo>
                <a:cubicBezTo>
                  <a:pt x="148" y="889"/>
                  <a:pt x="148" y="920"/>
                  <a:pt x="148" y="949"/>
                </a:cubicBezTo>
                <a:cubicBezTo>
                  <a:pt x="148" y="978"/>
                  <a:pt x="148" y="978"/>
                  <a:pt x="148" y="978"/>
                </a:cubicBezTo>
                <a:cubicBezTo>
                  <a:pt x="177" y="978"/>
                  <a:pt x="177" y="978"/>
                  <a:pt x="207" y="978"/>
                </a:cubicBezTo>
                <a:cubicBezTo>
                  <a:pt x="237" y="1008"/>
                  <a:pt x="237" y="1008"/>
                  <a:pt x="237" y="1038"/>
                </a:cubicBezTo>
                <a:cubicBezTo>
                  <a:pt x="237" y="1068"/>
                  <a:pt x="237" y="1068"/>
                  <a:pt x="237" y="1097"/>
                </a:cubicBezTo>
                <a:cubicBezTo>
                  <a:pt x="237" y="1157"/>
                  <a:pt x="237" y="1157"/>
                  <a:pt x="237" y="1157"/>
                </a:cubicBezTo>
                <a:cubicBezTo>
                  <a:pt x="266" y="1157"/>
                  <a:pt x="266" y="1157"/>
                  <a:pt x="296" y="1157"/>
                </a:cubicBezTo>
                <a:cubicBezTo>
                  <a:pt x="296" y="1186"/>
                  <a:pt x="296" y="1186"/>
                  <a:pt x="296" y="1186"/>
                </a:cubicBezTo>
                <a:cubicBezTo>
                  <a:pt x="296" y="1186"/>
                  <a:pt x="325" y="1216"/>
                  <a:pt x="296" y="1276"/>
                </a:cubicBezTo>
                <a:cubicBezTo>
                  <a:pt x="266" y="1305"/>
                  <a:pt x="266" y="1305"/>
                  <a:pt x="266" y="1334"/>
                </a:cubicBezTo>
                <a:cubicBezTo>
                  <a:pt x="296" y="1334"/>
                  <a:pt x="296" y="1364"/>
                  <a:pt x="296" y="1364"/>
                </a:cubicBezTo>
                <a:lnTo>
                  <a:pt x="296" y="1394"/>
                </a:lnTo>
                <a:cubicBezTo>
                  <a:pt x="296" y="1394"/>
                  <a:pt x="296" y="1453"/>
                  <a:pt x="266" y="1482"/>
                </a:cubicBezTo>
                <a:cubicBezTo>
                  <a:pt x="237" y="1513"/>
                  <a:pt x="237" y="1513"/>
                  <a:pt x="237" y="1513"/>
                </a:cubicBezTo>
                <a:cubicBezTo>
                  <a:pt x="237" y="1572"/>
                  <a:pt x="237" y="1572"/>
                  <a:pt x="207" y="1601"/>
                </a:cubicBezTo>
                <a:lnTo>
                  <a:pt x="237" y="1631"/>
                </a:lnTo>
                <a:cubicBezTo>
                  <a:pt x="237" y="1661"/>
                  <a:pt x="207" y="1720"/>
                  <a:pt x="207" y="1720"/>
                </a:cubicBezTo>
                <a:cubicBezTo>
                  <a:pt x="177" y="1720"/>
                  <a:pt x="177" y="1720"/>
                  <a:pt x="177" y="1750"/>
                </a:cubicBezTo>
                <a:cubicBezTo>
                  <a:pt x="177" y="1750"/>
                  <a:pt x="177" y="1750"/>
                  <a:pt x="207" y="1780"/>
                </a:cubicBezTo>
                <a:cubicBezTo>
                  <a:pt x="237" y="1780"/>
                  <a:pt x="237" y="1809"/>
                  <a:pt x="237" y="1869"/>
                </a:cubicBezTo>
                <a:cubicBezTo>
                  <a:pt x="237" y="1898"/>
                  <a:pt x="207" y="1928"/>
                  <a:pt x="207" y="1928"/>
                </a:cubicBezTo>
                <a:cubicBezTo>
                  <a:pt x="177" y="1957"/>
                  <a:pt x="177" y="1957"/>
                  <a:pt x="177" y="1957"/>
                </a:cubicBezTo>
                <a:cubicBezTo>
                  <a:pt x="177" y="1987"/>
                  <a:pt x="177" y="1987"/>
                  <a:pt x="177" y="1987"/>
                </a:cubicBezTo>
                <a:cubicBezTo>
                  <a:pt x="177" y="2017"/>
                  <a:pt x="177" y="2017"/>
                  <a:pt x="177" y="2017"/>
                </a:cubicBezTo>
                <a:cubicBezTo>
                  <a:pt x="148" y="2017"/>
                  <a:pt x="148" y="2017"/>
                  <a:pt x="148" y="2017"/>
                </a:cubicBezTo>
                <a:cubicBezTo>
                  <a:pt x="148" y="2017"/>
                  <a:pt x="148" y="2046"/>
                  <a:pt x="118" y="2046"/>
                </a:cubicBezTo>
                <a:cubicBezTo>
                  <a:pt x="118" y="2046"/>
                  <a:pt x="118" y="2046"/>
                  <a:pt x="118" y="2076"/>
                </a:cubicBezTo>
                <a:cubicBezTo>
                  <a:pt x="148" y="2106"/>
                  <a:pt x="148" y="2106"/>
                  <a:pt x="148" y="2106"/>
                </a:cubicBezTo>
                <a:lnTo>
                  <a:pt x="177" y="2106"/>
                </a:lnTo>
                <a:cubicBezTo>
                  <a:pt x="177" y="2076"/>
                  <a:pt x="177" y="2076"/>
                  <a:pt x="177" y="2076"/>
                </a:cubicBezTo>
                <a:cubicBezTo>
                  <a:pt x="207" y="2076"/>
                  <a:pt x="207" y="2076"/>
                  <a:pt x="237" y="2076"/>
                </a:cubicBezTo>
                <a:cubicBezTo>
                  <a:pt x="474" y="2046"/>
                  <a:pt x="474" y="2046"/>
                  <a:pt x="474" y="2046"/>
                </a:cubicBezTo>
                <a:cubicBezTo>
                  <a:pt x="474" y="2046"/>
                  <a:pt x="504" y="2046"/>
                  <a:pt x="504" y="2076"/>
                </a:cubicBezTo>
                <a:cubicBezTo>
                  <a:pt x="770" y="2165"/>
                  <a:pt x="770" y="2165"/>
                  <a:pt x="770" y="2165"/>
                </a:cubicBezTo>
                <a:cubicBezTo>
                  <a:pt x="800" y="2165"/>
                  <a:pt x="800" y="2165"/>
                  <a:pt x="800" y="2165"/>
                </a:cubicBezTo>
                <a:cubicBezTo>
                  <a:pt x="978" y="2194"/>
                  <a:pt x="978" y="2194"/>
                  <a:pt x="978" y="2194"/>
                </a:cubicBezTo>
                <a:cubicBezTo>
                  <a:pt x="978" y="2194"/>
                  <a:pt x="978" y="2194"/>
                  <a:pt x="1008" y="2194"/>
                </a:cubicBezTo>
                <a:cubicBezTo>
                  <a:pt x="1097" y="2165"/>
                  <a:pt x="1097" y="2165"/>
                  <a:pt x="1097" y="2165"/>
                </a:cubicBezTo>
                <a:cubicBezTo>
                  <a:pt x="1097" y="2135"/>
                  <a:pt x="1097" y="2135"/>
                  <a:pt x="1097" y="2135"/>
                </a:cubicBezTo>
                <a:cubicBezTo>
                  <a:pt x="1037" y="2076"/>
                  <a:pt x="1037" y="2076"/>
                  <a:pt x="1037" y="2076"/>
                </a:cubicBezTo>
                <a:cubicBezTo>
                  <a:pt x="1037" y="2046"/>
                  <a:pt x="1037" y="2046"/>
                  <a:pt x="1037" y="2046"/>
                </a:cubicBezTo>
                <a:cubicBezTo>
                  <a:pt x="1068" y="2046"/>
                  <a:pt x="1068" y="2046"/>
                  <a:pt x="1068" y="2046"/>
                </a:cubicBezTo>
                <a:cubicBezTo>
                  <a:pt x="1068" y="2076"/>
                  <a:pt x="1068" y="2076"/>
                  <a:pt x="1068" y="2046"/>
                </a:cubicBezTo>
                <a:cubicBezTo>
                  <a:pt x="1126" y="2017"/>
                  <a:pt x="1126" y="2017"/>
                  <a:pt x="1126" y="2017"/>
                </a:cubicBezTo>
                <a:cubicBezTo>
                  <a:pt x="1156" y="2017"/>
                  <a:pt x="1156" y="2017"/>
                  <a:pt x="1156" y="1987"/>
                </a:cubicBezTo>
                <a:cubicBezTo>
                  <a:pt x="1216" y="1987"/>
                  <a:pt x="1216" y="1987"/>
                  <a:pt x="1216" y="1987"/>
                </a:cubicBezTo>
                <a:cubicBezTo>
                  <a:pt x="1216" y="2017"/>
                  <a:pt x="1216" y="2017"/>
                  <a:pt x="1216" y="2017"/>
                </a:cubicBezTo>
                <a:lnTo>
                  <a:pt x="1216" y="2046"/>
                </a:lnTo>
                <a:cubicBezTo>
                  <a:pt x="1216" y="2076"/>
                  <a:pt x="1216" y="2076"/>
                  <a:pt x="1216" y="2076"/>
                </a:cubicBezTo>
                <a:cubicBezTo>
                  <a:pt x="1216" y="2076"/>
                  <a:pt x="1245" y="2076"/>
                  <a:pt x="1245" y="2046"/>
                </a:cubicBezTo>
                <a:cubicBezTo>
                  <a:pt x="1274" y="2046"/>
                  <a:pt x="1274" y="2046"/>
                  <a:pt x="1274" y="2046"/>
                </a:cubicBezTo>
                <a:cubicBezTo>
                  <a:pt x="1274" y="2046"/>
                  <a:pt x="1274" y="2046"/>
                  <a:pt x="1305" y="2046"/>
                </a:cubicBezTo>
                <a:lnTo>
                  <a:pt x="1334" y="2046"/>
                </a:lnTo>
                <a:lnTo>
                  <a:pt x="1334" y="2076"/>
                </a:lnTo>
                <a:cubicBezTo>
                  <a:pt x="1334" y="2106"/>
                  <a:pt x="1334" y="2106"/>
                  <a:pt x="1334" y="2106"/>
                </a:cubicBezTo>
                <a:cubicBezTo>
                  <a:pt x="1364" y="2106"/>
                  <a:pt x="1364" y="2106"/>
                  <a:pt x="1364" y="2106"/>
                </a:cubicBezTo>
                <a:cubicBezTo>
                  <a:pt x="1364" y="2106"/>
                  <a:pt x="1393" y="2106"/>
                  <a:pt x="1393" y="2135"/>
                </a:cubicBezTo>
                <a:cubicBezTo>
                  <a:pt x="1393" y="2165"/>
                  <a:pt x="1393" y="2165"/>
                  <a:pt x="1393" y="2165"/>
                </a:cubicBezTo>
                <a:lnTo>
                  <a:pt x="1423" y="2165"/>
                </a:lnTo>
                <a:cubicBezTo>
                  <a:pt x="1453" y="2165"/>
                  <a:pt x="1453" y="2165"/>
                  <a:pt x="1482" y="2165"/>
                </a:cubicBezTo>
                <a:cubicBezTo>
                  <a:pt x="1512" y="2194"/>
                  <a:pt x="1512" y="2194"/>
                  <a:pt x="1512" y="2194"/>
                </a:cubicBezTo>
                <a:cubicBezTo>
                  <a:pt x="1542" y="2194"/>
                  <a:pt x="1542" y="2194"/>
                  <a:pt x="1542" y="2225"/>
                </a:cubicBezTo>
                <a:cubicBezTo>
                  <a:pt x="1572" y="2254"/>
                  <a:pt x="1572" y="2254"/>
                  <a:pt x="1572" y="2254"/>
                </a:cubicBezTo>
                <a:cubicBezTo>
                  <a:pt x="1572" y="2254"/>
                  <a:pt x="1572" y="2254"/>
                  <a:pt x="1572" y="2284"/>
                </a:cubicBezTo>
                <a:cubicBezTo>
                  <a:pt x="1542" y="2284"/>
                  <a:pt x="1542" y="2284"/>
                  <a:pt x="1542" y="2284"/>
                </a:cubicBezTo>
                <a:cubicBezTo>
                  <a:pt x="1542" y="2313"/>
                  <a:pt x="1512" y="2313"/>
                  <a:pt x="1512" y="2313"/>
                </a:cubicBezTo>
                <a:cubicBezTo>
                  <a:pt x="1512" y="2284"/>
                  <a:pt x="1512" y="2313"/>
                  <a:pt x="1512" y="2313"/>
                </a:cubicBezTo>
                <a:cubicBezTo>
                  <a:pt x="1542" y="2343"/>
                  <a:pt x="1542" y="2343"/>
                  <a:pt x="1542" y="2343"/>
                </a:cubicBezTo>
                <a:cubicBezTo>
                  <a:pt x="1542" y="2343"/>
                  <a:pt x="1542" y="2343"/>
                  <a:pt x="1572" y="2343"/>
                </a:cubicBezTo>
                <a:cubicBezTo>
                  <a:pt x="1601" y="2343"/>
                  <a:pt x="1601" y="2343"/>
                  <a:pt x="1601" y="2343"/>
                </a:cubicBezTo>
                <a:cubicBezTo>
                  <a:pt x="1601" y="2313"/>
                  <a:pt x="1601" y="2313"/>
                  <a:pt x="1601" y="2313"/>
                </a:cubicBezTo>
                <a:cubicBezTo>
                  <a:pt x="1630" y="2373"/>
                  <a:pt x="1630" y="2373"/>
                  <a:pt x="1630" y="2373"/>
                </a:cubicBezTo>
                <a:cubicBezTo>
                  <a:pt x="1630" y="2373"/>
                  <a:pt x="1630" y="2373"/>
                  <a:pt x="1661" y="2373"/>
                </a:cubicBezTo>
                <a:cubicBezTo>
                  <a:pt x="1661" y="2373"/>
                  <a:pt x="1661" y="2343"/>
                  <a:pt x="1690" y="2343"/>
                </a:cubicBezTo>
                <a:lnTo>
                  <a:pt x="1720" y="2343"/>
                </a:lnTo>
                <a:lnTo>
                  <a:pt x="1720" y="2313"/>
                </a:lnTo>
                <a:cubicBezTo>
                  <a:pt x="1690" y="2313"/>
                  <a:pt x="1690" y="2313"/>
                  <a:pt x="1690" y="2313"/>
                </a:cubicBezTo>
                <a:cubicBezTo>
                  <a:pt x="1661" y="2313"/>
                  <a:pt x="1661" y="2313"/>
                  <a:pt x="1661" y="2313"/>
                </a:cubicBezTo>
                <a:cubicBezTo>
                  <a:pt x="1630" y="2284"/>
                  <a:pt x="1630" y="2284"/>
                  <a:pt x="1630" y="2284"/>
                </a:cubicBezTo>
                <a:cubicBezTo>
                  <a:pt x="1630" y="2284"/>
                  <a:pt x="1630" y="2284"/>
                  <a:pt x="1661" y="2284"/>
                </a:cubicBezTo>
                <a:lnTo>
                  <a:pt x="1720" y="2284"/>
                </a:lnTo>
                <a:cubicBezTo>
                  <a:pt x="1749" y="2313"/>
                  <a:pt x="1749" y="2313"/>
                  <a:pt x="1749" y="2313"/>
                </a:cubicBezTo>
                <a:cubicBezTo>
                  <a:pt x="1749" y="2343"/>
                  <a:pt x="1779" y="2343"/>
                  <a:pt x="1779" y="2343"/>
                </a:cubicBezTo>
                <a:lnTo>
                  <a:pt x="1779" y="2373"/>
                </a:lnTo>
                <a:cubicBezTo>
                  <a:pt x="1749" y="2373"/>
                  <a:pt x="1749" y="2373"/>
                  <a:pt x="1749" y="2373"/>
                </a:cubicBezTo>
                <a:cubicBezTo>
                  <a:pt x="1749" y="2402"/>
                  <a:pt x="1749" y="2402"/>
                  <a:pt x="1749" y="2402"/>
                </a:cubicBezTo>
                <a:cubicBezTo>
                  <a:pt x="1749" y="2402"/>
                  <a:pt x="1749" y="2402"/>
                  <a:pt x="1779" y="2402"/>
                </a:cubicBezTo>
                <a:lnTo>
                  <a:pt x="1809" y="2373"/>
                </a:lnTo>
                <a:cubicBezTo>
                  <a:pt x="1838" y="2402"/>
                  <a:pt x="1838" y="2402"/>
                  <a:pt x="1838" y="2402"/>
                </a:cubicBezTo>
                <a:cubicBezTo>
                  <a:pt x="1868" y="2402"/>
                  <a:pt x="1868" y="2402"/>
                  <a:pt x="1868" y="2402"/>
                </a:cubicBezTo>
                <a:cubicBezTo>
                  <a:pt x="1868" y="2373"/>
                  <a:pt x="1868" y="2373"/>
                  <a:pt x="1868" y="2373"/>
                </a:cubicBezTo>
                <a:cubicBezTo>
                  <a:pt x="1898" y="2373"/>
                  <a:pt x="1898" y="2373"/>
                  <a:pt x="1898" y="2373"/>
                </a:cubicBezTo>
                <a:lnTo>
                  <a:pt x="1898" y="2343"/>
                </a:lnTo>
                <a:cubicBezTo>
                  <a:pt x="1927" y="2343"/>
                  <a:pt x="1927" y="2313"/>
                  <a:pt x="1927" y="2313"/>
                </a:cubicBezTo>
                <a:cubicBezTo>
                  <a:pt x="1957" y="2284"/>
                  <a:pt x="1957" y="2284"/>
                  <a:pt x="1957" y="2284"/>
                </a:cubicBezTo>
                <a:lnTo>
                  <a:pt x="1986" y="2284"/>
                </a:lnTo>
                <a:cubicBezTo>
                  <a:pt x="1986" y="2284"/>
                  <a:pt x="1986" y="2254"/>
                  <a:pt x="2017" y="2284"/>
                </a:cubicBezTo>
                <a:cubicBezTo>
                  <a:pt x="2017" y="2313"/>
                  <a:pt x="2017" y="2313"/>
                  <a:pt x="2046" y="2313"/>
                </a:cubicBezTo>
                <a:cubicBezTo>
                  <a:pt x="2046" y="2284"/>
                  <a:pt x="2046" y="2284"/>
                  <a:pt x="2046" y="2284"/>
                </a:cubicBezTo>
                <a:cubicBezTo>
                  <a:pt x="2046" y="2284"/>
                  <a:pt x="2046" y="2284"/>
                  <a:pt x="2075" y="2313"/>
                </a:cubicBezTo>
                <a:cubicBezTo>
                  <a:pt x="2075" y="2313"/>
                  <a:pt x="2075" y="2313"/>
                  <a:pt x="2105" y="2313"/>
                </a:cubicBezTo>
                <a:cubicBezTo>
                  <a:pt x="2105" y="2313"/>
                  <a:pt x="2105" y="2313"/>
                  <a:pt x="2105" y="2343"/>
                </a:cubicBezTo>
                <a:cubicBezTo>
                  <a:pt x="2105" y="2373"/>
                  <a:pt x="2105" y="2373"/>
                  <a:pt x="2105" y="2373"/>
                </a:cubicBezTo>
                <a:lnTo>
                  <a:pt x="2105" y="2402"/>
                </a:lnTo>
                <a:cubicBezTo>
                  <a:pt x="2135" y="2402"/>
                  <a:pt x="2135" y="2402"/>
                  <a:pt x="2135" y="2402"/>
                </a:cubicBezTo>
                <a:cubicBezTo>
                  <a:pt x="2194" y="2343"/>
                  <a:pt x="2194" y="2343"/>
                  <a:pt x="2194" y="2343"/>
                </a:cubicBezTo>
                <a:cubicBezTo>
                  <a:pt x="2224" y="2343"/>
                  <a:pt x="2224" y="2343"/>
                  <a:pt x="2194" y="2313"/>
                </a:cubicBezTo>
                <a:cubicBezTo>
                  <a:pt x="2194" y="2284"/>
                  <a:pt x="2194" y="2284"/>
                  <a:pt x="2194" y="2284"/>
                </a:cubicBezTo>
                <a:lnTo>
                  <a:pt x="2224" y="2254"/>
                </a:lnTo>
                <a:cubicBezTo>
                  <a:pt x="2194" y="2194"/>
                  <a:pt x="2194" y="2194"/>
                  <a:pt x="2194" y="2194"/>
                </a:cubicBezTo>
                <a:cubicBezTo>
                  <a:pt x="2194" y="2194"/>
                  <a:pt x="2194" y="2194"/>
                  <a:pt x="2194" y="2165"/>
                </a:cubicBezTo>
                <a:cubicBezTo>
                  <a:pt x="2135" y="2165"/>
                  <a:pt x="2135" y="2165"/>
                  <a:pt x="2135" y="2165"/>
                </a:cubicBezTo>
                <a:cubicBezTo>
                  <a:pt x="2135" y="2135"/>
                  <a:pt x="2135" y="2135"/>
                  <a:pt x="2135" y="2135"/>
                </a:cubicBezTo>
                <a:cubicBezTo>
                  <a:pt x="2135" y="2106"/>
                  <a:pt x="2135" y="2106"/>
                  <a:pt x="2165" y="2135"/>
                </a:cubicBezTo>
                <a:cubicBezTo>
                  <a:pt x="2194" y="2135"/>
                  <a:pt x="2194" y="2135"/>
                  <a:pt x="2194" y="2135"/>
                </a:cubicBezTo>
                <a:cubicBezTo>
                  <a:pt x="2224" y="2165"/>
                  <a:pt x="2224" y="2165"/>
                  <a:pt x="2224" y="2165"/>
                </a:cubicBezTo>
                <a:lnTo>
                  <a:pt x="2254" y="2165"/>
                </a:lnTo>
                <a:cubicBezTo>
                  <a:pt x="2283" y="2165"/>
                  <a:pt x="2283" y="2165"/>
                  <a:pt x="2283" y="2165"/>
                </a:cubicBezTo>
                <a:lnTo>
                  <a:pt x="2313" y="2165"/>
                </a:lnTo>
                <a:lnTo>
                  <a:pt x="2342" y="2165"/>
                </a:lnTo>
                <a:cubicBezTo>
                  <a:pt x="2342" y="2194"/>
                  <a:pt x="2342" y="2194"/>
                  <a:pt x="2342" y="2194"/>
                </a:cubicBezTo>
                <a:cubicBezTo>
                  <a:pt x="2342" y="2194"/>
                  <a:pt x="2342" y="2194"/>
                  <a:pt x="2342" y="2225"/>
                </a:cubicBezTo>
                <a:cubicBezTo>
                  <a:pt x="2373" y="2225"/>
                  <a:pt x="2373" y="2225"/>
                  <a:pt x="2373" y="2254"/>
                </a:cubicBezTo>
                <a:cubicBezTo>
                  <a:pt x="2342" y="2254"/>
                  <a:pt x="2373" y="2254"/>
                  <a:pt x="2373" y="2254"/>
                </a:cubicBezTo>
                <a:cubicBezTo>
                  <a:pt x="2402" y="2254"/>
                  <a:pt x="2402" y="2254"/>
                  <a:pt x="2402" y="2254"/>
                </a:cubicBezTo>
                <a:lnTo>
                  <a:pt x="2431" y="2254"/>
                </a:lnTo>
                <a:cubicBezTo>
                  <a:pt x="2461" y="2254"/>
                  <a:pt x="2461" y="2254"/>
                  <a:pt x="2461" y="2254"/>
                </a:cubicBezTo>
                <a:cubicBezTo>
                  <a:pt x="2461" y="2284"/>
                  <a:pt x="2461" y="2284"/>
                  <a:pt x="2461" y="2284"/>
                </a:cubicBezTo>
                <a:cubicBezTo>
                  <a:pt x="2491" y="2284"/>
                  <a:pt x="2491" y="2284"/>
                  <a:pt x="2491" y="2284"/>
                </a:cubicBezTo>
                <a:cubicBezTo>
                  <a:pt x="2491" y="2284"/>
                  <a:pt x="2491" y="2284"/>
                  <a:pt x="2521" y="2284"/>
                </a:cubicBezTo>
                <a:lnTo>
                  <a:pt x="2550" y="2313"/>
                </a:lnTo>
                <a:cubicBezTo>
                  <a:pt x="2550" y="2343"/>
                  <a:pt x="2550" y="2343"/>
                  <a:pt x="2550" y="2343"/>
                </a:cubicBezTo>
                <a:cubicBezTo>
                  <a:pt x="2579" y="2343"/>
                  <a:pt x="2579" y="2373"/>
                  <a:pt x="2579" y="2373"/>
                </a:cubicBezTo>
                <a:cubicBezTo>
                  <a:pt x="2579" y="2373"/>
                  <a:pt x="2579" y="2373"/>
                  <a:pt x="2610" y="2373"/>
                </a:cubicBezTo>
                <a:cubicBezTo>
                  <a:pt x="2610" y="2343"/>
                  <a:pt x="2610" y="2343"/>
                  <a:pt x="2610" y="2343"/>
                </a:cubicBezTo>
                <a:cubicBezTo>
                  <a:pt x="2610" y="2343"/>
                  <a:pt x="2610" y="2343"/>
                  <a:pt x="2639" y="2343"/>
                </a:cubicBezTo>
                <a:cubicBezTo>
                  <a:pt x="2639" y="2373"/>
                  <a:pt x="2639" y="2373"/>
                  <a:pt x="2639" y="2373"/>
                </a:cubicBezTo>
                <a:cubicBezTo>
                  <a:pt x="2579" y="2462"/>
                  <a:pt x="2579" y="2462"/>
                  <a:pt x="2579" y="2462"/>
                </a:cubicBezTo>
                <a:cubicBezTo>
                  <a:pt x="2579" y="2491"/>
                  <a:pt x="2579" y="2491"/>
                  <a:pt x="2579" y="2462"/>
                </a:cubicBezTo>
                <a:cubicBezTo>
                  <a:pt x="2639" y="2432"/>
                  <a:pt x="2639" y="2432"/>
                  <a:pt x="2639" y="2432"/>
                </a:cubicBezTo>
                <a:cubicBezTo>
                  <a:pt x="2639" y="2402"/>
                  <a:pt x="2669" y="2402"/>
                  <a:pt x="2669" y="2402"/>
                </a:cubicBezTo>
                <a:cubicBezTo>
                  <a:pt x="2669" y="2373"/>
                  <a:pt x="2669" y="2373"/>
                  <a:pt x="2669" y="2373"/>
                </a:cubicBezTo>
                <a:cubicBezTo>
                  <a:pt x="2698" y="2402"/>
                  <a:pt x="2698" y="2402"/>
                  <a:pt x="2698" y="2402"/>
                </a:cubicBezTo>
                <a:cubicBezTo>
                  <a:pt x="2698" y="2402"/>
                  <a:pt x="2698" y="2402"/>
                  <a:pt x="2728" y="2402"/>
                </a:cubicBezTo>
                <a:cubicBezTo>
                  <a:pt x="2728" y="2402"/>
                  <a:pt x="2728" y="2402"/>
                  <a:pt x="2728" y="2373"/>
                </a:cubicBezTo>
                <a:cubicBezTo>
                  <a:pt x="2758" y="2373"/>
                  <a:pt x="2758" y="2373"/>
                  <a:pt x="2758" y="2373"/>
                </a:cubicBezTo>
                <a:cubicBezTo>
                  <a:pt x="2787" y="2343"/>
                  <a:pt x="2758" y="2343"/>
                  <a:pt x="2758" y="2343"/>
                </a:cubicBezTo>
                <a:lnTo>
                  <a:pt x="2758" y="2313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90" name="Freeform 30"/>
          <p:cNvSpPr>
            <a:spLocks noChangeArrowheads="1"/>
          </p:cNvSpPr>
          <p:nvPr/>
        </p:nvSpPr>
        <p:spPr bwMode="auto">
          <a:xfrm>
            <a:off x="3411841" y="3372841"/>
            <a:ext cx="1002240" cy="1177920"/>
          </a:xfrm>
          <a:custGeom>
            <a:avLst/>
            <a:gdLst>
              <a:gd name="T0" fmla="*/ 2147483647 w 3352"/>
              <a:gd name="T1" fmla="*/ 2147483647 h 3944"/>
              <a:gd name="T2" fmla="*/ 2147483647 w 3352"/>
              <a:gd name="T3" fmla="*/ 2147483647 h 3944"/>
              <a:gd name="T4" fmla="*/ 2147483647 w 3352"/>
              <a:gd name="T5" fmla="*/ 0 h 3944"/>
              <a:gd name="T6" fmla="*/ 2147483647 w 3352"/>
              <a:gd name="T7" fmla="*/ 2147483647 h 3944"/>
              <a:gd name="T8" fmla="*/ 2147483647 w 3352"/>
              <a:gd name="T9" fmla="*/ 2147483647 h 3944"/>
              <a:gd name="T10" fmla="*/ 2147483647 w 3352"/>
              <a:gd name="T11" fmla="*/ 2147483647 h 3944"/>
              <a:gd name="T12" fmla="*/ 2147483647 w 3352"/>
              <a:gd name="T13" fmla="*/ 2147483647 h 3944"/>
              <a:gd name="T14" fmla="*/ 2147483647 w 3352"/>
              <a:gd name="T15" fmla="*/ 2147483647 h 3944"/>
              <a:gd name="T16" fmla="*/ 2147483647 w 3352"/>
              <a:gd name="T17" fmla="*/ 2147483647 h 3944"/>
              <a:gd name="T18" fmla="*/ 2147483647 w 3352"/>
              <a:gd name="T19" fmla="*/ 2147483647 h 3944"/>
              <a:gd name="T20" fmla="*/ 2147483647 w 3352"/>
              <a:gd name="T21" fmla="*/ 2147483647 h 3944"/>
              <a:gd name="T22" fmla="*/ 2147483647 w 3352"/>
              <a:gd name="T23" fmla="*/ 2147483647 h 3944"/>
              <a:gd name="T24" fmla="*/ 2147483647 w 3352"/>
              <a:gd name="T25" fmla="*/ 2147483647 h 3944"/>
              <a:gd name="T26" fmla="*/ 2147483647 w 3352"/>
              <a:gd name="T27" fmla="*/ 2147483647 h 3944"/>
              <a:gd name="T28" fmla="*/ 2147483647 w 3352"/>
              <a:gd name="T29" fmla="*/ 2147483647 h 3944"/>
              <a:gd name="T30" fmla="*/ 2147483647 w 3352"/>
              <a:gd name="T31" fmla="*/ 2147483647 h 3944"/>
              <a:gd name="T32" fmla="*/ 2147483647 w 3352"/>
              <a:gd name="T33" fmla="*/ 2147483647 h 3944"/>
              <a:gd name="T34" fmla="*/ 2147483647 w 3352"/>
              <a:gd name="T35" fmla="*/ 2147483647 h 3944"/>
              <a:gd name="T36" fmla="*/ 2147483647 w 3352"/>
              <a:gd name="T37" fmla="*/ 2147483647 h 3944"/>
              <a:gd name="T38" fmla="*/ 2147483647 w 3352"/>
              <a:gd name="T39" fmla="*/ 2147483647 h 3944"/>
              <a:gd name="T40" fmla="*/ 2147483647 w 3352"/>
              <a:gd name="T41" fmla="*/ 2147483647 h 3944"/>
              <a:gd name="T42" fmla="*/ 2147483647 w 3352"/>
              <a:gd name="T43" fmla="*/ 2147483647 h 3944"/>
              <a:gd name="T44" fmla="*/ 2147483647 w 3352"/>
              <a:gd name="T45" fmla="*/ 2147483647 h 3944"/>
              <a:gd name="T46" fmla="*/ 2147483647 w 3352"/>
              <a:gd name="T47" fmla="*/ 2147483647 h 3944"/>
              <a:gd name="T48" fmla="*/ 2147483647 w 3352"/>
              <a:gd name="T49" fmla="*/ 2147483647 h 3944"/>
              <a:gd name="T50" fmla="*/ 2147483647 w 3352"/>
              <a:gd name="T51" fmla="*/ 2147483647 h 3944"/>
              <a:gd name="T52" fmla="*/ 2147483647 w 3352"/>
              <a:gd name="T53" fmla="*/ 2147483647 h 3944"/>
              <a:gd name="T54" fmla="*/ 2147483647 w 3352"/>
              <a:gd name="T55" fmla="*/ 2147483647 h 3944"/>
              <a:gd name="T56" fmla="*/ 2147483647 w 3352"/>
              <a:gd name="T57" fmla="*/ 2147483647 h 3944"/>
              <a:gd name="T58" fmla="*/ 2147483647 w 3352"/>
              <a:gd name="T59" fmla="*/ 2147483647 h 3944"/>
              <a:gd name="T60" fmla="*/ 2147483647 w 3352"/>
              <a:gd name="T61" fmla="*/ 2147483647 h 3944"/>
              <a:gd name="T62" fmla="*/ 2147483647 w 3352"/>
              <a:gd name="T63" fmla="*/ 2147483647 h 3944"/>
              <a:gd name="T64" fmla="*/ 2147483647 w 3352"/>
              <a:gd name="T65" fmla="*/ 2147483647 h 3944"/>
              <a:gd name="T66" fmla="*/ 2147483647 w 3352"/>
              <a:gd name="T67" fmla="*/ 2147483647 h 3944"/>
              <a:gd name="T68" fmla="*/ 2147483647 w 3352"/>
              <a:gd name="T69" fmla="*/ 2147483647 h 3944"/>
              <a:gd name="T70" fmla="*/ 2147483647 w 3352"/>
              <a:gd name="T71" fmla="*/ 2147483647 h 3944"/>
              <a:gd name="T72" fmla="*/ 2147483647 w 3352"/>
              <a:gd name="T73" fmla="*/ 2147483647 h 3944"/>
              <a:gd name="T74" fmla="*/ 2147483647 w 3352"/>
              <a:gd name="T75" fmla="*/ 2147483647 h 3944"/>
              <a:gd name="T76" fmla="*/ 2147483647 w 3352"/>
              <a:gd name="T77" fmla="*/ 2147483647 h 3944"/>
              <a:gd name="T78" fmla="*/ 2147483647 w 3352"/>
              <a:gd name="T79" fmla="*/ 2147483647 h 3944"/>
              <a:gd name="T80" fmla="*/ 2147483647 w 3352"/>
              <a:gd name="T81" fmla="*/ 2147483647 h 3944"/>
              <a:gd name="T82" fmla="*/ 1038605011 w 3352"/>
              <a:gd name="T83" fmla="*/ 2147483647 h 3944"/>
              <a:gd name="T84" fmla="*/ 0 w 3352"/>
              <a:gd name="T85" fmla="*/ 2147483647 h 3944"/>
              <a:gd name="T86" fmla="*/ 0 w 3352"/>
              <a:gd name="T87" fmla="*/ 2147483647 h 3944"/>
              <a:gd name="T88" fmla="*/ 2147483647 w 3352"/>
              <a:gd name="T89" fmla="*/ 2147483647 h 3944"/>
              <a:gd name="T90" fmla="*/ 2147483647 w 3352"/>
              <a:gd name="T91" fmla="*/ 2147483647 h 3944"/>
              <a:gd name="T92" fmla="*/ 2147483647 w 3352"/>
              <a:gd name="T93" fmla="*/ 2147483647 h 39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352" h="3944">
                <a:moveTo>
                  <a:pt x="3351" y="414"/>
                </a:moveTo>
                <a:lnTo>
                  <a:pt x="3351" y="414"/>
                </a:lnTo>
                <a:cubicBezTo>
                  <a:pt x="3351" y="414"/>
                  <a:pt x="3351" y="414"/>
                  <a:pt x="3322" y="414"/>
                </a:cubicBezTo>
                <a:cubicBezTo>
                  <a:pt x="3322" y="414"/>
                  <a:pt x="2728" y="325"/>
                  <a:pt x="2254" y="237"/>
                </a:cubicBezTo>
                <a:cubicBezTo>
                  <a:pt x="1750" y="177"/>
                  <a:pt x="949" y="0"/>
                  <a:pt x="949" y="0"/>
                </a:cubicBezTo>
                <a:cubicBezTo>
                  <a:pt x="949" y="0"/>
                  <a:pt x="949" y="0"/>
                  <a:pt x="919" y="29"/>
                </a:cubicBezTo>
                <a:cubicBezTo>
                  <a:pt x="919" y="29"/>
                  <a:pt x="919" y="58"/>
                  <a:pt x="919" y="88"/>
                </a:cubicBezTo>
                <a:cubicBezTo>
                  <a:pt x="919" y="118"/>
                  <a:pt x="919" y="148"/>
                  <a:pt x="890" y="177"/>
                </a:cubicBezTo>
                <a:cubicBezTo>
                  <a:pt x="890" y="206"/>
                  <a:pt x="890" y="206"/>
                  <a:pt x="890" y="206"/>
                </a:cubicBezTo>
                <a:cubicBezTo>
                  <a:pt x="890" y="206"/>
                  <a:pt x="890" y="206"/>
                  <a:pt x="890" y="237"/>
                </a:cubicBezTo>
                <a:cubicBezTo>
                  <a:pt x="890" y="237"/>
                  <a:pt x="890" y="266"/>
                  <a:pt x="890" y="296"/>
                </a:cubicBezTo>
                <a:cubicBezTo>
                  <a:pt x="890" y="325"/>
                  <a:pt x="890" y="325"/>
                  <a:pt x="890" y="325"/>
                </a:cubicBezTo>
                <a:cubicBezTo>
                  <a:pt x="860" y="356"/>
                  <a:pt x="860" y="356"/>
                  <a:pt x="860" y="356"/>
                </a:cubicBezTo>
                <a:cubicBezTo>
                  <a:pt x="860" y="356"/>
                  <a:pt x="860" y="356"/>
                  <a:pt x="860" y="385"/>
                </a:cubicBezTo>
                <a:lnTo>
                  <a:pt x="860" y="414"/>
                </a:lnTo>
                <a:cubicBezTo>
                  <a:pt x="860" y="444"/>
                  <a:pt x="860" y="444"/>
                  <a:pt x="860" y="474"/>
                </a:cubicBezTo>
                <a:cubicBezTo>
                  <a:pt x="830" y="474"/>
                  <a:pt x="830" y="504"/>
                  <a:pt x="830" y="504"/>
                </a:cubicBezTo>
                <a:cubicBezTo>
                  <a:pt x="830" y="533"/>
                  <a:pt x="830" y="533"/>
                  <a:pt x="801" y="533"/>
                </a:cubicBezTo>
                <a:cubicBezTo>
                  <a:pt x="801" y="593"/>
                  <a:pt x="801" y="593"/>
                  <a:pt x="712" y="593"/>
                </a:cubicBezTo>
                <a:cubicBezTo>
                  <a:pt x="712" y="593"/>
                  <a:pt x="682" y="622"/>
                  <a:pt x="682" y="593"/>
                </a:cubicBezTo>
                <a:cubicBezTo>
                  <a:pt x="652" y="593"/>
                  <a:pt x="682" y="562"/>
                  <a:pt x="682" y="533"/>
                </a:cubicBezTo>
                <a:cubicBezTo>
                  <a:pt x="682" y="533"/>
                  <a:pt x="682" y="533"/>
                  <a:pt x="652" y="533"/>
                </a:cubicBezTo>
                <a:cubicBezTo>
                  <a:pt x="622" y="504"/>
                  <a:pt x="622" y="504"/>
                  <a:pt x="622" y="504"/>
                </a:cubicBezTo>
                <a:cubicBezTo>
                  <a:pt x="593" y="504"/>
                  <a:pt x="593" y="504"/>
                  <a:pt x="593" y="504"/>
                </a:cubicBezTo>
                <a:lnTo>
                  <a:pt x="564" y="504"/>
                </a:lnTo>
                <a:lnTo>
                  <a:pt x="534" y="474"/>
                </a:lnTo>
                <a:cubicBezTo>
                  <a:pt x="504" y="474"/>
                  <a:pt x="504" y="474"/>
                  <a:pt x="504" y="504"/>
                </a:cubicBezTo>
                <a:lnTo>
                  <a:pt x="474" y="533"/>
                </a:lnTo>
                <a:cubicBezTo>
                  <a:pt x="474" y="562"/>
                  <a:pt x="474" y="562"/>
                  <a:pt x="474" y="593"/>
                </a:cubicBezTo>
                <a:cubicBezTo>
                  <a:pt x="504" y="593"/>
                  <a:pt x="504" y="593"/>
                  <a:pt x="504" y="622"/>
                </a:cubicBezTo>
                <a:cubicBezTo>
                  <a:pt x="504" y="652"/>
                  <a:pt x="474" y="681"/>
                  <a:pt x="474" y="681"/>
                </a:cubicBezTo>
                <a:cubicBezTo>
                  <a:pt x="474" y="681"/>
                  <a:pt x="474" y="681"/>
                  <a:pt x="474" y="710"/>
                </a:cubicBezTo>
                <a:cubicBezTo>
                  <a:pt x="474" y="710"/>
                  <a:pt x="474" y="741"/>
                  <a:pt x="474" y="770"/>
                </a:cubicBezTo>
                <a:cubicBezTo>
                  <a:pt x="474" y="859"/>
                  <a:pt x="474" y="859"/>
                  <a:pt x="474" y="859"/>
                </a:cubicBezTo>
                <a:cubicBezTo>
                  <a:pt x="474" y="859"/>
                  <a:pt x="445" y="859"/>
                  <a:pt x="445" y="889"/>
                </a:cubicBezTo>
                <a:cubicBezTo>
                  <a:pt x="445" y="889"/>
                  <a:pt x="445" y="889"/>
                  <a:pt x="445" y="918"/>
                </a:cubicBezTo>
                <a:lnTo>
                  <a:pt x="445" y="948"/>
                </a:lnTo>
                <a:cubicBezTo>
                  <a:pt x="445" y="977"/>
                  <a:pt x="474" y="977"/>
                  <a:pt x="474" y="977"/>
                </a:cubicBezTo>
                <a:cubicBezTo>
                  <a:pt x="474" y="1007"/>
                  <a:pt x="474" y="1036"/>
                  <a:pt x="445" y="1066"/>
                </a:cubicBezTo>
                <a:lnTo>
                  <a:pt x="445" y="1096"/>
                </a:lnTo>
                <a:cubicBezTo>
                  <a:pt x="415" y="1125"/>
                  <a:pt x="415" y="1155"/>
                  <a:pt x="415" y="1155"/>
                </a:cubicBezTo>
                <a:cubicBezTo>
                  <a:pt x="415" y="1185"/>
                  <a:pt x="385" y="1185"/>
                  <a:pt x="385" y="1185"/>
                </a:cubicBezTo>
                <a:cubicBezTo>
                  <a:pt x="415" y="1273"/>
                  <a:pt x="415" y="1273"/>
                  <a:pt x="415" y="1273"/>
                </a:cubicBezTo>
                <a:cubicBezTo>
                  <a:pt x="415" y="1304"/>
                  <a:pt x="415" y="1304"/>
                  <a:pt x="415" y="1304"/>
                </a:cubicBezTo>
                <a:cubicBezTo>
                  <a:pt x="415" y="1304"/>
                  <a:pt x="445" y="1392"/>
                  <a:pt x="445" y="1422"/>
                </a:cubicBezTo>
                <a:cubicBezTo>
                  <a:pt x="445" y="1422"/>
                  <a:pt x="474" y="1452"/>
                  <a:pt x="474" y="1481"/>
                </a:cubicBezTo>
                <a:cubicBezTo>
                  <a:pt x="474" y="1511"/>
                  <a:pt x="445" y="1511"/>
                  <a:pt x="445" y="1511"/>
                </a:cubicBezTo>
                <a:cubicBezTo>
                  <a:pt x="445" y="1541"/>
                  <a:pt x="445" y="1541"/>
                  <a:pt x="474" y="1541"/>
                </a:cubicBezTo>
                <a:cubicBezTo>
                  <a:pt x="474" y="1570"/>
                  <a:pt x="504" y="1570"/>
                  <a:pt x="504" y="1570"/>
                </a:cubicBezTo>
                <a:cubicBezTo>
                  <a:pt x="534" y="1600"/>
                  <a:pt x="593" y="1629"/>
                  <a:pt x="593" y="1659"/>
                </a:cubicBezTo>
                <a:cubicBezTo>
                  <a:pt x="593" y="1659"/>
                  <a:pt x="593" y="1689"/>
                  <a:pt x="564" y="1689"/>
                </a:cubicBezTo>
                <a:cubicBezTo>
                  <a:pt x="564" y="1718"/>
                  <a:pt x="564" y="1718"/>
                  <a:pt x="534" y="1718"/>
                </a:cubicBezTo>
                <a:cubicBezTo>
                  <a:pt x="534" y="1748"/>
                  <a:pt x="504" y="1748"/>
                  <a:pt x="445" y="1808"/>
                </a:cubicBezTo>
                <a:cubicBezTo>
                  <a:pt x="415" y="1808"/>
                  <a:pt x="385" y="1837"/>
                  <a:pt x="356" y="1837"/>
                </a:cubicBezTo>
                <a:cubicBezTo>
                  <a:pt x="326" y="1837"/>
                  <a:pt x="326" y="1837"/>
                  <a:pt x="326" y="1897"/>
                </a:cubicBezTo>
                <a:cubicBezTo>
                  <a:pt x="326" y="1956"/>
                  <a:pt x="326" y="1985"/>
                  <a:pt x="326" y="2015"/>
                </a:cubicBezTo>
                <a:cubicBezTo>
                  <a:pt x="326" y="2045"/>
                  <a:pt x="326" y="2074"/>
                  <a:pt x="326" y="2074"/>
                </a:cubicBezTo>
                <a:cubicBezTo>
                  <a:pt x="297" y="2074"/>
                  <a:pt x="297" y="2074"/>
                  <a:pt x="297" y="2074"/>
                </a:cubicBezTo>
                <a:cubicBezTo>
                  <a:pt x="297" y="2074"/>
                  <a:pt x="297" y="2104"/>
                  <a:pt x="266" y="2104"/>
                </a:cubicBezTo>
                <a:lnTo>
                  <a:pt x="237" y="2134"/>
                </a:lnTo>
                <a:cubicBezTo>
                  <a:pt x="237" y="2134"/>
                  <a:pt x="237" y="2193"/>
                  <a:pt x="178" y="2222"/>
                </a:cubicBezTo>
                <a:cubicBezTo>
                  <a:pt x="148" y="2253"/>
                  <a:pt x="148" y="2253"/>
                  <a:pt x="148" y="2253"/>
                </a:cubicBezTo>
                <a:lnTo>
                  <a:pt x="118" y="2253"/>
                </a:lnTo>
                <a:cubicBezTo>
                  <a:pt x="118" y="2253"/>
                  <a:pt x="118" y="2253"/>
                  <a:pt x="118" y="2282"/>
                </a:cubicBezTo>
                <a:cubicBezTo>
                  <a:pt x="118" y="2312"/>
                  <a:pt x="118" y="2312"/>
                  <a:pt x="118" y="2341"/>
                </a:cubicBezTo>
                <a:cubicBezTo>
                  <a:pt x="118" y="2371"/>
                  <a:pt x="118" y="2401"/>
                  <a:pt x="148" y="2401"/>
                </a:cubicBezTo>
                <a:cubicBezTo>
                  <a:pt x="148" y="2401"/>
                  <a:pt x="148" y="2401"/>
                  <a:pt x="178" y="2430"/>
                </a:cubicBezTo>
                <a:cubicBezTo>
                  <a:pt x="208" y="2430"/>
                  <a:pt x="208" y="2430"/>
                  <a:pt x="237" y="2460"/>
                </a:cubicBezTo>
                <a:cubicBezTo>
                  <a:pt x="237" y="2460"/>
                  <a:pt x="237" y="2490"/>
                  <a:pt x="237" y="2519"/>
                </a:cubicBezTo>
                <a:cubicBezTo>
                  <a:pt x="237" y="2549"/>
                  <a:pt x="237" y="2549"/>
                  <a:pt x="237" y="2578"/>
                </a:cubicBezTo>
                <a:cubicBezTo>
                  <a:pt x="237" y="2609"/>
                  <a:pt x="237" y="2638"/>
                  <a:pt x="178" y="2638"/>
                </a:cubicBezTo>
                <a:cubicBezTo>
                  <a:pt x="148" y="2638"/>
                  <a:pt x="118" y="2638"/>
                  <a:pt x="118" y="2638"/>
                </a:cubicBezTo>
                <a:cubicBezTo>
                  <a:pt x="89" y="2638"/>
                  <a:pt x="89" y="2638"/>
                  <a:pt x="89" y="2638"/>
                </a:cubicBezTo>
                <a:cubicBezTo>
                  <a:pt x="60" y="2638"/>
                  <a:pt x="60" y="2638"/>
                  <a:pt x="60" y="2638"/>
                </a:cubicBezTo>
                <a:cubicBezTo>
                  <a:pt x="60" y="2668"/>
                  <a:pt x="29" y="2668"/>
                  <a:pt x="29" y="2668"/>
                </a:cubicBezTo>
                <a:cubicBezTo>
                  <a:pt x="0" y="2668"/>
                  <a:pt x="0" y="2668"/>
                  <a:pt x="0" y="2668"/>
                </a:cubicBezTo>
                <a:cubicBezTo>
                  <a:pt x="0" y="2697"/>
                  <a:pt x="0" y="2697"/>
                  <a:pt x="0" y="2697"/>
                </a:cubicBezTo>
                <a:cubicBezTo>
                  <a:pt x="0" y="2697"/>
                  <a:pt x="0" y="2697"/>
                  <a:pt x="0" y="2727"/>
                </a:cubicBezTo>
                <a:cubicBezTo>
                  <a:pt x="1809" y="3795"/>
                  <a:pt x="1809" y="3795"/>
                  <a:pt x="1809" y="3795"/>
                </a:cubicBezTo>
                <a:lnTo>
                  <a:pt x="1839" y="3824"/>
                </a:lnTo>
                <a:cubicBezTo>
                  <a:pt x="2877" y="3943"/>
                  <a:pt x="2877" y="3943"/>
                  <a:pt x="2877" y="3943"/>
                </a:cubicBezTo>
                <a:lnTo>
                  <a:pt x="3351" y="414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91" name="Freeform 31"/>
          <p:cNvSpPr>
            <a:spLocks noChangeArrowheads="1"/>
          </p:cNvSpPr>
          <p:nvPr/>
        </p:nvSpPr>
        <p:spPr bwMode="auto">
          <a:xfrm>
            <a:off x="8119201" y="3398761"/>
            <a:ext cx="1258560" cy="567360"/>
          </a:xfrm>
          <a:custGeom>
            <a:avLst/>
            <a:gdLst>
              <a:gd name="T0" fmla="*/ 437525570 w 4213"/>
              <a:gd name="T1" fmla="*/ 106210137 h 1898"/>
              <a:gd name="T2" fmla="*/ 431017973 w 4213"/>
              <a:gd name="T3" fmla="*/ 109468341 h 1898"/>
              <a:gd name="T4" fmla="*/ 418219808 w 4213"/>
              <a:gd name="T5" fmla="*/ 112617466 h 1898"/>
              <a:gd name="T6" fmla="*/ 402167516 w 4213"/>
              <a:gd name="T7" fmla="*/ 115875670 h 1898"/>
              <a:gd name="T8" fmla="*/ 395768599 w 4213"/>
              <a:gd name="T9" fmla="*/ 109468341 h 1898"/>
              <a:gd name="T10" fmla="*/ 408566763 w 4213"/>
              <a:gd name="T11" fmla="*/ 112617466 h 1898"/>
              <a:gd name="T12" fmla="*/ 418219808 w 4213"/>
              <a:gd name="T13" fmla="*/ 99802808 h 1898"/>
              <a:gd name="T14" fmla="*/ 418219808 w 4213"/>
              <a:gd name="T15" fmla="*/ 86988150 h 1898"/>
              <a:gd name="T16" fmla="*/ 395768599 w 4213"/>
              <a:gd name="T17" fmla="*/ 83730275 h 1898"/>
              <a:gd name="T18" fmla="*/ 398913718 w 4213"/>
              <a:gd name="T19" fmla="*/ 80580821 h 1898"/>
              <a:gd name="T20" fmla="*/ 411820562 w 4213"/>
              <a:gd name="T21" fmla="*/ 77322946 h 1898"/>
              <a:gd name="T22" fmla="*/ 421473277 w 4213"/>
              <a:gd name="T23" fmla="*/ 70915288 h 1898"/>
              <a:gd name="T24" fmla="*/ 418219808 w 4213"/>
              <a:gd name="T25" fmla="*/ 80580821 h 1898"/>
              <a:gd name="T26" fmla="*/ 447178285 w 4213"/>
              <a:gd name="T27" fmla="*/ 74064742 h 1898"/>
              <a:gd name="T28" fmla="*/ 456831331 w 4213"/>
              <a:gd name="T29" fmla="*/ 61250084 h 1898"/>
              <a:gd name="T30" fmla="*/ 456831331 w 4213"/>
              <a:gd name="T31" fmla="*/ 45177222 h 1898"/>
              <a:gd name="T32" fmla="*/ 443924487 w 4213"/>
              <a:gd name="T33" fmla="*/ 41919348 h 1898"/>
              <a:gd name="T34" fmla="*/ 437525570 w 4213"/>
              <a:gd name="T35" fmla="*/ 51476131 h 1898"/>
              <a:gd name="T36" fmla="*/ 431017973 w 4213"/>
              <a:gd name="T37" fmla="*/ 38661473 h 1898"/>
              <a:gd name="T38" fmla="*/ 414966010 w 4213"/>
              <a:gd name="T39" fmla="*/ 41919348 h 1898"/>
              <a:gd name="T40" fmla="*/ 402167516 w 4213"/>
              <a:gd name="T41" fmla="*/ 41919348 h 1898"/>
              <a:gd name="T42" fmla="*/ 395768599 w 4213"/>
              <a:gd name="T43" fmla="*/ 22588611 h 1898"/>
              <a:gd name="T44" fmla="*/ 398913718 w 4213"/>
              <a:gd name="T45" fmla="*/ 32254144 h 1898"/>
              <a:gd name="T46" fmla="*/ 405312965 w 4213"/>
              <a:gd name="T47" fmla="*/ 38661473 h 1898"/>
              <a:gd name="T48" fmla="*/ 414966010 w 4213"/>
              <a:gd name="T49" fmla="*/ 35403269 h 1898"/>
              <a:gd name="T50" fmla="*/ 421473277 w 4213"/>
              <a:gd name="T51" fmla="*/ 25738066 h 1898"/>
              <a:gd name="T52" fmla="*/ 427872524 w 4213"/>
              <a:gd name="T53" fmla="*/ 22588611 h 1898"/>
              <a:gd name="T54" fmla="*/ 437525570 w 4213"/>
              <a:gd name="T55" fmla="*/ 22588611 h 1898"/>
              <a:gd name="T56" fmla="*/ 443924487 w 4213"/>
              <a:gd name="T57" fmla="*/ 19330737 h 1898"/>
              <a:gd name="T58" fmla="*/ 437525570 w 4213"/>
              <a:gd name="T59" fmla="*/ 6516079 h 1898"/>
              <a:gd name="T60" fmla="*/ 270280986 w 4213"/>
              <a:gd name="T61" fmla="*/ 32254144 h 1898"/>
              <a:gd name="T62" fmla="*/ 128741411 w 4213"/>
              <a:gd name="T63" fmla="*/ 61250084 h 1898"/>
              <a:gd name="T64" fmla="*/ 112689448 w 4213"/>
              <a:gd name="T65" fmla="*/ 86988150 h 1898"/>
              <a:gd name="T66" fmla="*/ 90129889 w 4213"/>
              <a:gd name="T67" fmla="*/ 99802808 h 1898"/>
              <a:gd name="T68" fmla="*/ 83622292 w 4213"/>
              <a:gd name="T69" fmla="*/ 99802808 h 1898"/>
              <a:gd name="T70" fmla="*/ 77223045 w 4213"/>
              <a:gd name="T71" fmla="*/ 102952262 h 1898"/>
              <a:gd name="T72" fmla="*/ 67570329 w 4213"/>
              <a:gd name="T73" fmla="*/ 106210137 h 1898"/>
              <a:gd name="T74" fmla="*/ 57917284 w 4213"/>
              <a:gd name="T75" fmla="*/ 119133544 h 1898"/>
              <a:gd name="T76" fmla="*/ 51518366 w 4213"/>
              <a:gd name="T77" fmla="*/ 125540873 h 1898"/>
              <a:gd name="T78" fmla="*/ 41865321 w 4213"/>
              <a:gd name="T79" fmla="*/ 135206406 h 1898"/>
              <a:gd name="T80" fmla="*/ 19305761 w 4213"/>
              <a:gd name="T81" fmla="*/ 141613735 h 1898"/>
              <a:gd name="T82" fmla="*/ 16051963 w 4213"/>
              <a:gd name="T83" fmla="*/ 151278939 h 1898"/>
              <a:gd name="T84" fmla="*/ 0 w 4213"/>
              <a:gd name="T85" fmla="*/ 167351801 h 1898"/>
              <a:gd name="T86" fmla="*/ 70715448 w 4213"/>
              <a:gd name="T87" fmla="*/ 167351801 h 1898"/>
              <a:gd name="T88" fmla="*/ 96528806 w 4213"/>
              <a:gd name="T89" fmla="*/ 154536813 h 1898"/>
              <a:gd name="T90" fmla="*/ 122233814 w 4213"/>
              <a:gd name="T91" fmla="*/ 148129484 h 1898"/>
              <a:gd name="T92" fmla="*/ 135140328 w 4213"/>
              <a:gd name="T93" fmla="*/ 144871610 h 1898"/>
              <a:gd name="T94" fmla="*/ 157699888 w 4213"/>
              <a:gd name="T95" fmla="*/ 141613735 h 1898"/>
              <a:gd name="T96" fmla="*/ 180151098 w 4213"/>
              <a:gd name="T97" fmla="*/ 144871610 h 1898"/>
              <a:gd name="T98" fmla="*/ 196203060 w 4213"/>
              <a:gd name="T99" fmla="*/ 164202347 h 1898"/>
              <a:gd name="T100" fmla="*/ 215617501 w 4213"/>
              <a:gd name="T101" fmla="*/ 157795018 h 1898"/>
              <a:gd name="T102" fmla="*/ 247721427 w 4213"/>
              <a:gd name="T103" fmla="*/ 157795018 h 1898"/>
              <a:gd name="T104" fmla="*/ 328089920 w 4213"/>
              <a:gd name="T105" fmla="*/ 206012945 h 1898"/>
              <a:gd name="T106" fmla="*/ 360302195 w 4213"/>
              <a:gd name="T107" fmla="*/ 196456491 h 1898"/>
              <a:gd name="T108" fmla="*/ 360302195 w 4213"/>
              <a:gd name="T109" fmla="*/ 186790958 h 1898"/>
              <a:gd name="T110" fmla="*/ 376354158 w 4213"/>
              <a:gd name="T111" fmla="*/ 160944472 h 1898"/>
              <a:gd name="T112" fmla="*/ 395768599 w 4213"/>
              <a:gd name="T113" fmla="*/ 135206406 h 1898"/>
              <a:gd name="T114" fmla="*/ 405312965 w 4213"/>
              <a:gd name="T115" fmla="*/ 135206406 h 1898"/>
              <a:gd name="T116" fmla="*/ 427872524 w 4213"/>
              <a:gd name="T117" fmla="*/ 125540873 h 189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13" h="1898">
                <a:moveTo>
                  <a:pt x="4005" y="1067"/>
                </a:moveTo>
                <a:lnTo>
                  <a:pt x="4005" y="1067"/>
                </a:lnTo>
                <a:cubicBezTo>
                  <a:pt x="4005" y="1067"/>
                  <a:pt x="4005" y="1037"/>
                  <a:pt x="4034" y="1037"/>
                </a:cubicBezTo>
                <a:cubicBezTo>
                  <a:pt x="4034" y="1008"/>
                  <a:pt x="4034" y="1008"/>
                  <a:pt x="4034" y="1008"/>
                </a:cubicBezTo>
                <a:lnTo>
                  <a:pt x="4034" y="978"/>
                </a:lnTo>
                <a:lnTo>
                  <a:pt x="4005" y="978"/>
                </a:lnTo>
                <a:lnTo>
                  <a:pt x="4005" y="1008"/>
                </a:lnTo>
                <a:cubicBezTo>
                  <a:pt x="4005" y="1008"/>
                  <a:pt x="4005" y="1008"/>
                  <a:pt x="3974" y="1008"/>
                </a:cubicBezTo>
                <a:cubicBezTo>
                  <a:pt x="3945" y="1008"/>
                  <a:pt x="3945" y="978"/>
                  <a:pt x="3945" y="1008"/>
                </a:cubicBezTo>
                <a:cubicBezTo>
                  <a:pt x="3886" y="1037"/>
                  <a:pt x="3886" y="1037"/>
                  <a:pt x="3886" y="1037"/>
                </a:cubicBezTo>
                <a:cubicBezTo>
                  <a:pt x="3856" y="1037"/>
                  <a:pt x="3856" y="1037"/>
                  <a:pt x="3856" y="1037"/>
                </a:cubicBezTo>
                <a:cubicBezTo>
                  <a:pt x="3856" y="1037"/>
                  <a:pt x="3856" y="1037"/>
                  <a:pt x="3856" y="1067"/>
                </a:cubicBezTo>
                <a:lnTo>
                  <a:pt x="3886" y="1067"/>
                </a:lnTo>
                <a:lnTo>
                  <a:pt x="3856" y="1067"/>
                </a:lnTo>
                <a:cubicBezTo>
                  <a:pt x="3737" y="1067"/>
                  <a:pt x="3737" y="1067"/>
                  <a:pt x="3737" y="1067"/>
                </a:cubicBezTo>
                <a:cubicBezTo>
                  <a:pt x="3737" y="1067"/>
                  <a:pt x="3737" y="1067"/>
                  <a:pt x="3708" y="1067"/>
                </a:cubicBezTo>
                <a:cubicBezTo>
                  <a:pt x="3678" y="1037"/>
                  <a:pt x="3678" y="1037"/>
                  <a:pt x="3678" y="1037"/>
                </a:cubicBezTo>
                <a:cubicBezTo>
                  <a:pt x="3678" y="1037"/>
                  <a:pt x="3678" y="1008"/>
                  <a:pt x="3649" y="1008"/>
                </a:cubicBezTo>
                <a:cubicBezTo>
                  <a:pt x="3618" y="1008"/>
                  <a:pt x="3618" y="1008"/>
                  <a:pt x="3618" y="1008"/>
                </a:cubicBezTo>
                <a:lnTo>
                  <a:pt x="3649" y="1008"/>
                </a:lnTo>
                <a:cubicBezTo>
                  <a:pt x="3678" y="1008"/>
                  <a:pt x="3678" y="1008"/>
                  <a:pt x="3678" y="1008"/>
                </a:cubicBezTo>
                <a:lnTo>
                  <a:pt x="3708" y="1008"/>
                </a:lnTo>
                <a:cubicBezTo>
                  <a:pt x="3737" y="1037"/>
                  <a:pt x="3737" y="1037"/>
                  <a:pt x="3737" y="1037"/>
                </a:cubicBezTo>
                <a:cubicBezTo>
                  <a:pt x="3767" y="1037"/>
                  <a:pt x="3767" y="1037"/>
                  <a:pt x="3767" y="1037"/>
                </a:cubicBezTo>
                <a:cubicBezTo>
                  <a:pt x="3767" y="1037"/>
                  <a:pt x="3767" y="1037"/>
                  <a:pt x="3797" y="1037"/>
                </a:cubicBezTo>
                <a:cubicBezTo>
                  <a:pt x="3856" y="978"/>
                  <a:pt x="3856" y="978"/>
                  <a:pt x="3856" y="978"/>
                </a:cubicBezTo>
                <a:lnTo>
                  <a:pt x="3856" y="948"/>
                </a:lnTo>
                <a:cubicBezTo>
                  <a:pt x="3856" y="919"/>
                  <a:pt x="3856" y="919"/>
                  <a:pt x="3856" y="919"/>
                </a:cubicBezTo>
                <a:cubicBezTo>
                  <a:pt x="3856" y="889"/>
                  <a:pt x="3856" y="889"/>
                  <a:pt x="3856" y="889"/>
                </a:cubicBezTo>
                <a:cubicBezTo>
                  <a:pt x="3886" y="860"/>
                  <a:pt x="3886" y="860"/>
                  <a:pt x="3886" y="860"/>
                </a:cubicBezTo>
                <a:lnTo>
                  <a:pt x="3886" y="830"/>
                </a:lnTo>
                <a:lnTo>
                  <a:pt x="3856" y="801"/>
                </a:lnTo>
                <a:lnTo>
                  <a:pt x="3856" y="830"/>
                </a:lnTo>
                <a:cubicBezTo>
                  <a:pt x="3826" y="830"/>
                  <a:pt x="3826" y="830"/>
                  <a:pt x="3826" y="830"/>
                </a:cubicBezTo>
                <a:cubicBezTo>
                  <a:pt x="3797" y="801"/>
                  <a:pt x="3797" y="801"/>
                  <a:pt x="3797" y="801"/>
                </a:cubicBezTo>
                <a:cubicBezTo>
                  <a:pt x="3797" y="801"/>
                  <a:pt x="3797" y="801"/>
                  <a:pt x="3767" y="801"/>
                </a:cubicBezTo>
                <a:cubicBezTo>
                  <a:pt x="3649" y="771"/>
                  <a:pt x="3649" y="771"/>
                  <a:pt x="3649" y="771"/>
                </a:cubicBezTo>
                <a:lnTo>
                  <a:pt x="3618" y="771"/>
                </a:lnTo>
                <a:cubicBezTo>
                  <a:pt x="3560" y="712"/>
                  <a:pt x="3560" y="712"/>
                  <a:pt x="3560" y="712"/>
                </a:cubicBezTo>
                <a:cubicBezTo>
                  <a:pt x="3649" y="742"/>
                  <a:pt x="3649" y="742"/>
                  <a:pt x="3649" y="742"/>
                </a:cubicBezTo>
                <a:cubicBezTo>
                  <a:pt x="3678" y="742"/>
                  <a:pt x="3678" y="742"/>
                  <a:pt x="3678" y="742"/>
                </a:cubicBezTo>
                <a:cubicBezTo>
                  <a:pt x="3767" y="771"/>
                  <a:pt x="3767" y="771"/>
                  <a:pt x="3767" y="771"/>
                </a:cubicBezTo>
                <a:cubicBezTo>
                  <a:pt x="3767" y="771"/>
                  <a:pt x="3797" y="771"/>
                  <a:pt x="3797" y="742"/>
                </a:cubicBezTo>
                <a:cubicBezTo>
                  <a:pt x="3797" y="742"/>
                  <a:pt x="3826" y="742"/>
                  <a:pt x="3797" y="712"/>
                </a:cubicBezTo>
                <a:lnTo>
                  <a:pt x="3797" y="682"/>
                </a:lnTo>
                <a:cubicBezTo>
                  <a:pt x="3826" y="682"/>
                  <a:pt x="3826" y="682"/>
                  <a:pt x="3826" y="682"/>
                </a:cubicBezTo>
                <a:cubicBezTo>
                  <a:pt x="3856" y="682"/>
                  <a:pt x="3856" y="653"/>
                  <a:pt x="3856" y="653"/>
                </a:cubicBezTo>
                <a:cubicBezTo>
                  <a:pt x="3886" y="653"/>
                  <a:pt x="3886" y="653"/>
                  <a:pt x="3886" y="653"/>
                </a:cubicBezTo>
                <a:lnTo>
                  <a:pt x="3886" y="682"/>
                </a:lnTo>
                <a:cubicBezTo>
                  <a:pt x="3856" y="712"/>
                  <a:pt x="3856" y="712"/>
                  <a:pt x="3856" y="712"/>
                </a:cubicBezTo>
                <a:cubicBezTo>
                  <a:pt x="3856" y="712"/>
                  <a:pt x="3856" y="712"/>
                  <a:pt x="3856" y="742"/>
                </a:cubicBezTo>
                <a:cubicBezTo>
                  <a:pt x="3886" y="742"/>
                  <a:pt x="3886" y="742"/>
                  <a:pt x="3886" y="742"/>
                </a:cubicBezTo>
                <a:cubicBezTo>
                  <a:pt x="4034" y="742"/>
                  <a:pt x="4034" y="742"/>
                  <a:pt x="4034" y="742"/>
                </a:cubicBezTo>
                <a:cubicBezTo>
                  <a:pt x="4064" y="742"/>
                  <a:pt x="4064" y="742"/>
                  <a:pt x="4064" y="742"/>
                </a:cubicBezTo>
                <a:cubicBezTo>
                  <a:pt x="4093" y="712"/>
                  <a:pt x="4093" y="712"/>
                  <a:pt x="4093" y="712"/>
                </a:cubicBezTo>
                <a:cubicBezTo>
                  <a:pt x="4093" y="682"/>
                  <a:pt x="4123" y="682"/>
                  <a:pt x="4123" y="682"/>
                </a:cubicBezTo>
                <a:cubicBezTo>
                  <a:pt x="4153" y="564"/>
                  <a:pt x="4153" y="564"/>
                  <a:pt x="4153" y="564"/>
                </a:cubicBezTo>
                <a:lnTo>
                  <a:pt x="4153" y="534"/>
                </a:lnTo>
                <a:cubicBezTo>
                  <a:pt x="4182" y="534"/>
                  <a:pt x="4182" y="534"/>
                  <a:pt x="4182" y="564"/>
                </a:cubicBezTo>
                <a:cubicBezTo>
                  <a:pt x="4182" y="564"/>
                  <a:pt x="4182" y="564"/>
                  <a:pt x="4212" y="564"/>
                </a:cubicBezTo>
                <a:cubicBezTo>
                  <a:pt x="4212" y="564"/>
                  <a:pt x="4212" y="564"/>
                  <a:pt x="4212" y="534"/>
                </a:cubicBezTo>
                <a:cubicBezTo>
                  <a:pt x="4212" y="505"/>
                  <a:pt x="4212" y="505"/>
                  <a:pt x="4212" y="505"/>
                </a:cubicBezTo>
                <a:cubicBezTo>
                  <a:pt x="4212" y="474"/>
                  <a:pt x="4212" y="474"/>
                  <a:pt x="4212" y="474"/>
                </a:cubicBezTo>
                <a:cubicBezTo>
                  <a:pt x="4212" y="416"/>
                  <a:pt x="4212" y="416"/>
                  <a:pt x="4212" y="416"/>
                </a:cubicBezTo>
                <a:cubicBezTo>
                  <a:pt x="4212" y="386"/>
                  <a:pt x="4182" y="386"/>
                  <a:pt x="4182" y="386"/>
                </a:cubicBezTo>
                <a:cubicBezTo>
                  <a:pt x="4153" y="356"/>
                  <a:pt x="4153" y="356"/>
                  <a:pt x="4153" y="356"/>
                </a:cubicBezTo>
                <a:cubicBezTo>
                  <a:pt x="4123" y="356"/>
                  <a:pt x="4123" y="356"/>
                  <a:pt x="4123" y="356"/>
                </a:cubicBezTo>
                <a:cubicBezTo>
                  <a:pt x="4093" y="386"/>
                  <a:pt x="4093" y="386"/>
                  <a:pt x="4093" y="386"/>
                </a:cubicBezTo>
                <a:cubicBezTo>
                  <a:pt x="4093" y="386"/>
                  <a:pt x="4093" y="386"/>
                  <a:pt x="4093" y="416"/>
                </a:cubicBezTo>
                <a:cubicBezTo>
                  <a:pt x="4093" y="505"/>
                  <a:pt x="4093" y="505"/>
                  <a:pt x="4093" y="505"/>
                </a:cubicBezTo>
                <a:lnTo>
                  <a:pt x="4064" y="534"/>
                </a:lnTo>
                <a:cubicBezTo>
                  <a:pt x="4064" y="534"/>
                  <a:pt x="4064" y="534"/>
                  <a:pt x="4064" y="505"/>
                </a:cubicBezTo>
                <a:cubicBezTo>
                  <a:pt x="4064" y="505"/>
                  <a:pt x="4064" y="505"/>
                  <a:pt x="4034" y="474"/>
                </a:cubicBezTo>
                <a:cubicBezTo>
                  <a:pt x="4034" y="474"/>
                  <a:pt x="4034" y="474"/>
                  <a:pt x="4034" y="445"/>
                </a:cubicBezTo>
                <a:cubicBezTo>
                  <a:pt x="4034" y="386"/>
                  <a:pt x="4034" y="386"/>
                  <a:pt x="4034" y="386"/>
                </a:cubicBezTo>
                <a:lnTo>
                  <a:pt x="4034" y="356"/>
                </a:lnTo>
                <a:lnTo>
                  <a:pt x="4005" y="356"/>
                </a:lnTo>
                <a:cubicBezTo>
                  <a:pt x="3974" y="356"/>
                  <a:pt x="3974" y="356"/>
                  <a:pt x="3974" y="356"/>
                </a:cubicBezTo>
                <a:lnTo>
                  <a:pt x="3945" y="356"/>
                </a:lnTo>
                <a:cubicBezTo>
                  <a:pt x="3886" y="386"/>
                  <a:pt x="3886" y="386"/>
                  <a:pt x="3886" y="386"/>
                </a:cubicBezTo>
                <a:cubicBezTo>
                  <a:pt x="3886" y="386"/>
                  <a:pt x="3886" y="386"/>
                  <a:pt x="3856" y="386"/>
                </a:cubicBezTo>
                <a:cubicBezTo>
                  <a:pt x="3856" y="386"/>
                  <a:pt x="3856" y="386"/>
                  <a:pt x="3826" y="386"/>
                </a:cubicBezTo>
                <a:cubicBezTo>
                  <a:pt x="3737" y="416"/>
                  <a:pt x="3737" y="416"/>
                  <a:pt x="3737" y="416"/>
                </a:cubicBezTo>
                <a:lnTo>
                  <a:pt x="3708" y="416"/>
                </a:lnTo>
                <a:cubicBezTo>
                  <a:pt x="3708" y="386"/>
                  <a:pt x="3708" y="386"/>
                  <a:pt x="3708" y="386"/>
                </a:cubicBezTo>
                <a:cubicBezTo>
                  <a:pt x="3708" y="356"/>
                  <a:pt x="3678" y="356"/>
                  <a:pt x="3678" y="356"/>
                </a:cubicBezTo>
                <a:cubicBezTo>
                  <a:pt x="3678" y="326"/>
                  <a:pt x="3678" y="326"/>
                  <a:pt x="3678" y="326"/>
                </a:cubicBezTo>
                <a:cubicBezTo>
                  <a:pt x="3678" y="326"/>
                  <a:pt x="3649" y="326"/>
                  <a:pt x="3649" y="297"/>
                </a:cubicBezTo>
                <a:cubicBezTo>
                  <a:pt x="3649" y="237"/>
                  <a:pt x="3649" y="237"/>
                  <a:pt x="3649" y="237"/>
                </a:cubicBezTo>
                <a:lnTo>
                  <a:pt x="3649" y="208"/>
                </a:lnTo>
                <a:cubicBezTo>
                  <a:pt x="3560" y="178"/>
                  <a:pt x="3560" y="178"/>
                  <a:pt x="3560" y="178"/>
                </a:cubicBezTo>
                <a:cubicBezTo>
                  <a:pt x="3560" y="178"/>
                  <a:pt x="3560" y="149"/>
                  <a:pt x="3560" y="178"/>
                </a:cubicBezTo>
                <a:cubicBezTo>
                  <a:pt x="3649" y="208"/>
                  <a:pt x="3649" y="208"/>
                  <a:pt x="3649" y="208"/>
                </a:cubicBezTo>
                <a:cubicBezTo>
                  <a:pt x="3678" y="208"/>
                  <a:pt x="3678" y="208"/>
                  <a:pt x="3678" y="237"/>
                </a:cubicBezTo>
                <a:cubicBezTo>
                  <a:pt x="3678" y="297"/>
                  <a:pt x="3678" y="297"/>
                  <a:pt x="3678" y="297"/>
                </a:cubicBezTo>
                <a:lnTo>
                  <a:pt x="3678" y="326"/>
                </a:lnTo>
                <a:cubicBezTo>
                  <a:pt x="3708" y="356"/>
                  <a:pt x="3708" y="356"/>
                  <a:pt x="3708" y="356"/>
                </a:cubicBezTo>
                <a:cubicBezTo>
                  <a:pt x="3708" y="356"/>
                  <a:pt x="3708" y="356"/>
                  <a:pt x="3737" y="356"/>
                </a:cubicBezTo>
                <a:cubicBezTo>
                  <a:pt x="3767" y="356"/>
                  <a:pt x="3767" y="356"/>
                  <a:pt x="3767" y="386"/>
                </a:cubicBezTo>
                <a:lnTo>
                  <a:pt x="3797" y="386"/>
                </a:lnTo>
                <a:cubicBezTo>
                  <a:pt x="3797" y="356"/>
                  <a:pt x="3797" y="356"/>
                  <a:pt x="3797" y="356"/>
                </a:cubicBezTo>
                <a:cubicBezTo>
                  <a:pt x="3826" y="326"/>
                  <a:pt x="3826" y="326"/>
                  <a:pt x="3826" y="326"/>
                </a:cubicBezTo>
                <a:lnTo>
                  <a:pt x="3826" y="297"/>
                </a:lnTo>
                <a:cubicBezTo>
                  <a:pt x="3886" y="268"/>
                  <a:pt x="3886" y="268"/>
                  <a:pt x="3886" y="268"/>
                </a:cubicBezTo>
                <a:cubicBezTo>
                  <a:pt x="3886" y="237"/>
                  <a:pt x="3886" y="237"/>
                  <a:pt x="3886" y="237"/>
                </a:cubicBezTo>
                <a:cubicBezTo>
                  <a:pt x="3886" y="237"/>
                  <a:pt x="3886" y="208"/>
                  <a:pt x="3886" y="237"/>
                </a:cubicBezTo>
                <a:cubicBezTo>
                  <a:pt x="3916" y="237"/>
                  <a:pt x="3916" y="237"/>
                  <a:pt x="3916" y="237"/>
                </a:cubicBezTo>
                <a:cubicBezTo>
                  <a:pt x="3945" y="237"/>
                  <a:pt x="3945" y="237"/>
                  <a:pt x="3945" y="237"/>
                </a:cubicBezTo>
                <a:lnTo>
                  <a:pt x="3974" y="237"/>
                </a:lnTo>
                <a:cubicBezTo>
                  <a:pt x="3974" y="237"/>
                  <a:pt x="3974" y="208"/>
                  <a:pt x="3945" y="208"/>
                </a:cubicBezTo>
                <a:cubicBezTo>
                  <a:pt x="3916" y="178"/>
                  <a:pt x="3916" y="178"/>
                  <a:pt x="3916" y="178"/>
                </a:cubicBezTo>
                <a:cubicBezTo>
                  <a:pt x="3916" y="149"/>
                  <a:pt x="3916" y="149"/>
                  <a:pt x="3916" y="149"/>
                </a:cubicBezTo>
                <a:lnTo>
                  <a:pt x="3945" y="149"/>
                </a:lnTo>
                <a:cubicBezTo>
                  <a:pt x="4005" y="208"/>
                  <a:pt x="4005" y="208"/>
                  <a:pt x="4005" y="208"/>
                </a:cubicBezTo>
                <a:cubicBezTo>
                  <a:pt x="4034" y="208"/>
                  <a:pt x="4034" y="208"/>
                  <a:pt x="4034" y="208"/>
                </a:cubicBezTo>
                <a:lnTo>
                  <a:pt x="4034" y="178"/>
                </a:lnTo>
                <a:cubicBezTo>
                  <a:pt x="4034" y="149"/>
                  <a:pt x="4034" y="149"/>
                  <a:pt x="4034" y="149"/>
                </a:cubicBezTo>
                <a:cubicBezTo>
                  <a:pt x="4005" y="118"/>
                  <a:pt x="4005" y="118"/>
                  <a:pt x="4034" y="118"/>
                </a:cubicBezTo>
                <a:cubicBezTo>
                  <a:pt x="4064" y="149"/>
                  <a:pt x="4064" y="149"/>
                  <a:pt x="4064" y="149"/>
                </a:cubicBezTo>
                <a:cubicBezTo>
                  <a:pt x="4064" y="178"/>
                  <a:pt x="4064" y="178"/>
                  <a:pt x="4093" y="178"/>
                </a:cubicBezTo>
                <a:cubicBezTo>
                  <a:pt x="4123" y="237"/>
                  <a:pt x="4123" y="237"/>
                  <a:pt x="4123" y="237"/>
                </a:cubicBezTo>
                <a:lnTo>
                  <a:pt x="4123" y="208"/>
                </a:lnTo>
                <a:cubicBezTo>
                  <a:pt x="4034" y="60"/>
                  <a:pt x="4034" y="60"/>
                  <a:pt x="4034" y="60"/>
                </a:cubicBezTo>
                <a:lnTo>
                  <a:pt x="4005" y="60"/>
                </a:lnTo>
                <a:cubicBezTo>
                  <a:pt x="3945" y="30"/>
                  <a:pt x="3945" y="30"/>
                  <a:pt x="3945" y="30"/>
                </a:cubicBezTo>
                <a:lnTo>
                  <a:pt x="3945" y="0"/>
                </a:lnTo>
                <a:cubicBezTo>
                  <a:pt x="3945" y="0"/>
                  <a:pt x="2729" y="237"/>
                  <a:pt x="2492" y="297"/>
                </a:cubicBezTo>
                <a:cubicBezTo>
                  <a:pt x="2195" y="356"/>
                  <a:pt x="1720" y="416"/>
                  <a:pt x="1602" y="445"/>
                </a:cubicBezTo>
                <a:cubicBezTo>
                  <a:pt x="1483" y="445"/>
                  <a:pt x="1305" y="474"/>
                  <a:pt x="1187" y="474"/>
                </a:cubicBezTo>
                <a:cubicBezTo>
                  <a:pt x="1187" y="474"/>
                  <a:pt x="1187" y="474"/>
                  <a:pt x="1187" y="505"/>
                </a:cubicBezTo>
                <a:cubicBezTo>
                  <a:pt x="1187" y="505"/>
                  <a:pt x="1187" y="534"/>
                  <a:pt x="1187" y="564"/>
                </a:cubicBezTo>
                <a:cubicBezTo>
                  <a:pt x="1216" y="593"/>
                  <a:pt x="1187" y="622"/>
                  <a:pt x="1157" y="653"/>
                </a:cubicBezTo>
                <a:cubicBezTo>
                  <a:pt x="1127" y="653"/>
                  <a:pt x="1127" y="653"/>
                  <a:pt x="1127" y="653"/>
                </a:cubicBezTo>
                <a:cubicBezTo>
                  <a:pt x="1098" y="682"/>
                  <a:pt x="1098" y="682"/>
                  <a:pt x="1098" y="682"/>
                </a:cubicBezTo>
                <a:cubicBezTo>
                  <a:pt x="1098" y="682"/>
                  <a:pt x="1068" y="712"/>
                  <a:pt x="1068" y="771"/>
                </a:cubicBezTo>
                <a:cubicBezTo>
                  <a:pt x="1068" y="771"/>
                  <a:pt x="1068" y="801"/>
                  <a:pt x="1039" y="801"/>
                </a:cubicBezTo>
                <a:cubicBezTo>
                  <a:pt x="1008" y="830"/>
                  <a:pt x="979" y="801"/>
                  <a:pt x="979" y="801"/>
                </a:cubicBezTo>
                <a:lnTo>
                  <a:pt x="950" y="801"/>
                </a:lnTo>
                <a:lnTo>
                  <a:pt x="920" y="830"/>
                </a:lnTo>
                <a:cubicBezTo>
                  <a:pt x="890" y="830"/>
                  <a:pt x="890" y="830"/>
                  <a:pt x="890" y="860"/>
                </a:cubicBezTo>
                <a:cubicBezTo>
                  <a:pt x="890" y="889"/>
                  <a:pt x="860" y="889"/>
                  <a:pt x="831" y="919"/>
                </a:cubicBezTo>
                <a:cubicBezTo>
                  <a:pt x="801" y="948"/>
                  <a:pt x="801" y="948"/>
                  <a:pt x="801" y="948"/>
                </a:cubicBezTo>
                <a:cubicBezTo>
                  <a:pt x="771" y="948"/>
                  <a:pt x="771" y="948"/>
                  <a:pt x="771" y="948"/>
                </a:cubicBezTo>
                <a:lnTo>
                  <a:pt x="771" y="919"/>
                </a:lnTo>
                <a:lnTo>
                  <a:pt x="742" y="919"/>
                </a:lnTo>
                <a:lnTo>
                  <a:pt x="742" y="948"/>
                </a:lnTo>
                <a:cubicBezTo>
                  <a:pt x="742" y="948"/>
                  <a:pt x="742" y="948"/>
                  <a:pt x="712" y="948"/>
                </a:cubicBezTo>
                <a:cubicBezTo>
                  <a:pt x="652" y="948"/>
                  <a:pt x="652" y="948"/>
                  <a:pt x="652" y="948"/>
                </a:cubicBezTo>
                <a:cubicBezTo>
                  <a:pt x="652" y="948"/>
                  <a:pt x="652" y="948"/>
                  <a:pt x="623" y="948"/>
                </a:cubicBezTo>
                <a:cubicBezTo>
                  <a:pt x="623" y="948"/>
                  <a:pt x="623" y="948"/>
                  <a:pt x="623" y="978"/>
                </a:cubicBezTo>
                <a:lnTo>
                  <a:pt x="652" y="1008"/>
                </a:lnTo>
                <a:cubicBezTo>
                  <a:pt x="652" y="1008"/>
                  <a:pt x="652" y="1037"/>
                  <a:pt x="623" y="1037"/>
                </a:cubicBezTo>
                <a:cubicBezTo>
                  <a:pt x="623" y="1067"/>
                  <a:pt x="594" y="1097"/>
                  <a:pt x="564" y="1097"/>
                </a:cubicBezTo>
                <a:cubicBezTo>
                  <a:pt x="534" y="1097"/>
                  <a:pt x="534" y="1097"/>
                  <a:pt x="534" y="1097"/>
                </a:cubicBezTo>
                <a:cubicBezTo>
                  <a:pt x="534" y="1126"/>
                  <a:pt x="504" y="1126"/>
                  <a:pt x="504" y="1126"/>
                </a:cubicBezTo>
                <a:lnTo>
                  <a:pt x="475" y="1126"/>
                </a:lnTo>
                <a:cubicBezTo>
                  <a:pt x="475" y="1156"/>
                  <a:pt x="475" y="1156"/>
                  <a:pt x="475" y="1156"/>
                </a:cubicBezTo>
                <a:cubicBezTo>
                  <a:pt x="446" y="1185"/>
                  <a:pt x="446" y="1185"/>
                  <a:pt x="446" y="1185"/>
                </a:cubicBezTo>
                <a:cubicBezTo>
                  <a:pt x="415" y="1185"/>
                  <a:pt x="415" y="1216"/>
                  <a:pt x="415" y="1216"/>
                </a:cubicBezTo>
                <a:lnTo>
                  <a:pt x="386" y="1216"/>
                </a:lnTo>
                <a:cubicBezTo>
                  <a:pt x="386" y="1216"/>
                  <a:pt x="386" y="1216"/>
                  <a:pt x="386" y="1245"/>
                </a:cubicBezTo>
                <a:cubicBezTo>
                  <a:pt x="386" y="1274"/>
                  <a:pt x="386" y="1274"/>
                  <a:pt x="356" y="1274"/>
                </a:cubicBezTo>
                <a:lnTo>
                  <a:pt x="327" y="1274"/>
                </a:lnTo>
                <a:cubicBezTo>
                  <a:pt x="297" y="1274"/>
                  <a:pt x="297" y="1274"/>
                  <a:pt x="297" y="1274"/>
                </a:cubicBezTo>
                <a:cubicBezTo>
                  <a:pt x="238" y="1274"/>
                  <a:pt x="238" y="1274"/>
                  <a:pt x="238" y="1274"/>
                </a:cubicBezTo>
                <a:lnTo>
                  <a:pt x="178" y="1304"/>
                </a:lnTo>
                <a:lnTo>
                  <a:pt x="148" y="1334"/>
                </a:lnTo>
                <a:lnTo>
                  <a:pt x="148" y="1364"/>
                </a:lnTo>
                <a:cubicBezTo>
                  <a:pt x="148" y="1393"/>
                  <a:pt x="148" y="1393"/>
                  <a:pt x="148" y="1393"/>
                </a:cubicBezTo>
                <a:cubicBezTo>
                  <a:pt x="148" y="1423"/>
                  <a:pt x="148" y="1423"/>
                  <a:pt x="148" y="1423"/>
                </a:cubicBezTo>
                <a:lnTo>
                  <a:pt x="148" y="1453"/>
                </a:lnTo>
                <a:cubicBezTo>
                  <a:pt x="148" y="1482"/>
                  <a:pt x="119" y="1482"/>
                  <a:pt x="59" y="1512"/>
                </a:cubicBezTo>
                <a:cubicBezTo>
                  <a:pt x="30" y="1512"/>
                  <a:pt x="30" y="1512"/>
                  <a:pt x="30" y="1512"/>
                </a:cubicBezTo>
                <a:cubicBezTo>
                  <a:pt x="30" y="1512"/>
                  <a:pt x="0" y="1512"/>
                  <a:pt x="0" y="1541"/>
                </a:cubicBezTo>
                <a:cubicBezTo>
                  <a:pt x="0" y="1630"/>
                  <a:pt x="0" y="1630"/>
                  <a:pt x="0" y="1630"/>
                </a:cubicBezTo>
                <a:lnTo>
                  <a:pt x="30" y="1660"/>
                </a:lnTo>
                <a:cubicBezTo>
                  <a:pt x="594" y="1571"/>
                  <a:pt x="594" y="1571"/>
                  <a:pt x="594" y="1571"/>
                </a:cubicBezTo>
                <a:lnTo>
                  <a:pt x="623" y="1571"/>
                </a:lnTo>
                <a:cubicBezTo>
                  <a:pt x="623" y="1571"/>
                  <a:pt x="623" y="1541"/>
                  <a:pt x="652" y="1541"/>
                </a:cubicBezTo>
                <a:cubicBezTo>
                  <a:pt x="683" y="1512"/>
                  <a:pt x="683" y="1512"/>
                  <a:pt x="712" y="1512"/>
                </a:cubicBezTo>
                <a:cubicBezTo>
                  <a:pt x="742" y="1512"/>
                  <a:pt x="742" y="1482"/>
                  <a:pt x="771" y="1482"/>
                </a:cubicBezTo>
                <a:cubicBezTo>
                  <a:pt x="801" y="1482"/>
                  <a:pt x="831" y="1453"/>
                  <a:pt x="831" y="1453"/>
                </a:cubicBezTo>
                <a:cubicBezTo>
                  <a:pt x="860" y="1453"/>
                  <a:pt x="860" y="1423"/>
                  <a:pt x="860" y="1423"/>
                </a:cubicBezTo>
                <a:cubicBezTo>
                  <a:pt x="860" y="1423"/>
                  <a:pt x="860" y="1423"/>
                  <a:pt x="890" y="1423"/>
                </a:cubicBezTo>
                <a:lnTo>
                  <a:pt x="890" y="1393"/>
                </a:lnTo>
                <a:cubicBezTo>
                  <a:pt x="890" y="1393"/>
                  <a:pt x="890" y="1364"/>
                  <a:pt x="920" y="1364"/>
                </a:cubicBezTo>
                <a:cubicBezTo>
                  <a:pt x="920" y="1334"/>
                  <a:pt x="950" y="1334"/>
                  <a:pt x="979" y="1364"/>
                </a:cubicBezTo>
                <a:cubicBezTo>
                  <a:pt x="1068" y="1393"/>
                  <a:pt x="1098" y="1393"/>
                  <a:pt x="1127" y="1364"/>
                </a:cubicBezTo>
                <a:cubicBezTo>
                  <a:pt x="1127" y="1334"/>
                  <a:pt x="1157" y="1334"/>
                  <a:pt x="1187" y="1334"/>
                </a:cubicBezTo>
                <a:cubicBezTo>
                  <a:pt x="1216" y="1334"/>
                  <a:pt x="1216" y="1334"/>
                  <a:pt x="1216" y="1334"/>
                </a:cubicBezTo>
                <a:lnTo>
                  <a:pt x="1246" y="1334"/>
                </a:lnTo>
                <a:cubicBezTo>
                  <a:pt x="1305" y="1334"/>
                  <a:pt x="1335" y="1334"/>
                  <a:pt x="1335" y="1334"/>
                </a:cubicBezTo>
                <a:lnTo>
                  <a:pt x="1364" y="1334"/>
                </a:lnTo>
                <a:cubicBezTo>
                  <a:pt x="1364" y="1334"/>
                  <a:pt x="1395" y="1334"/>
                  <a:pt x="1424" y="1334"/>
                </a:cubicBezTo>
                <a:cubicBezTo>
                  <a:pt x="1424" y="1304"/>
                  <a:pt x="1454" y="1304"/>
                  <a:pt x="1454" y="1304"/>
                </a:cubicBezTo>
                <a:cubicBezTo>
                  <a:pt x="1483" y="1304"/>
                  <a:pt x="1602" y="1304"/>
                  <a:pt x="1602" y="1304"/>
                </a:cubicBezTo>
                <a:lnTo>
                  <a:pt x="1632" y="1304"/>
                </a:lnTo>
                <a:cubicBezTo>
                  <a:pt x="1632" y="1304"/>
                  <a:pt x="1632" y="1304"/>
                  <a:pt x="1632" y="1334"/>
                </a:cubicBezTo>
                <a:lnTo>
                  <a:pt x="1661" y="1334"/>
                </a:lnTo>
                <a:cubicBezTo>
                  <a:pt x="1691" y="1334"/>
                  <a:pt x="1780" y="1364"/>
                  <a:pt x="1780" y="1393"/>
                </a:cubicBezTo>
                <a:cubicBezTo>
                  <a:pt x="1780" y="1423"/>
                  <a:pt x="1780" y="1423"/>
                  <a:pt x="1780" y="1453"/>
                </a:cubicBezTo>
                <a:cubicBezTo>
                  <a:pt x="1809" y="1482"/>
                  <a:pt x="1809" y="1482"/>
                  <a:pt x="1809" y="1512"/>
                </a:cubicBezTo>
                <a:cubicBezTo>
                  <a:pt x="1839" y="1482"/>
                  <a:pt x="1899" y="1482"/>
                  <a:pt x="1928" y="1482"/>
                </a:cubicBezTo>
                <a:lnTo>
                  <a:pt x="1958" y="1482"/>
                </a:lnTo>
                <a:cubicBezTo>
                  <a:pt x="1958" y="1482"/>
                  <a:pt x="1958" y="1482"/>
                  <a:pt x="1988" y="1453"/>
                </a:cubicBezTo>
                <a:cubicBezTo>
                  <a:pt x="1988" y="1453"/>
                  <a:pt x="2017" y="1453"/>
                  <a:pt x="2047" y="1453"/>
                </a:cubicBezTo>
                <a:cubicBezTo>
                  <a:pt x="2076" y="1453"/>
                  <a:pt x="2136" y="1453"/>
                  <a:pt x="2195" y="1453"/>
                </a:cubicBezTo>
                <a:cubicBezTo>
                  <a:pt x="2225" y="1453"/>
                  <a:pt x="2255" y="1453"/>
                  <a:pt x="2284" y="1453"/>
                </a:cubicBezTo>
                <a:lnTo>
                  <a:pt x="2313" y="1453"/>
                </a:lnTo>
                <a:cubicBezTo>
                  <a:pt x="2313" y="1423"/>
                  <a:pt x="2344" y="1423"/>
                  <a:pt x="2344" y="1423"/>
                </a:cubicBezTo>
                <a:cubicBezTo>
                  <a:pt x="2344" y="1423"/>
                  <a:pt x="2344" y="1423"/>
                  <a:pt x="2373" y="1423"/>
                </a:cubicBezTo>
                <a:lnTo>
                  <a:pt x="2403" y="1423"/>
                </a:lnTo>
                <a:cubicBezTo>
                  <a:pt x="2432" y="1453"/>
                  <a:pt x="3025" y="1897"/>
                  <a:pt x="3025" y="1897"/>
                </a:cubicBezTo>
                <a:lnTo>
                  <a:pt x="3056" y="1897"/>
                </a:lnTo>
                <a:cubicBezTo>
                  <a:pt x="3233" y="1838"/>
                  <a:pt x="3233" y="1838"/>
                  <a:pt x="3233" y="1838"/>
                </a:cubicBezTo>
                <a:cubicBezTo>
                  <a:pt x="3263" y="1838"/>
                  <a:pt x="3263" y="1838"/>
                  <a:pt x="3263" y="1838"/>
                </a:cubicBezTo>
                <a:cubicBezTo>
                  <a:pt x="3293" y="1838"/>
                  <a:pt x="3293" y="1838"/>
                  <a:pt x="3293" y="1838"/>
                </a:cubicBezTo>
                <a:cubicBezTo>
                  <a:pt x="3293" y="1809"/>
                  <a:pt x="3322" y="1809"/>
                  <a:pt x="3322" y="1809"/>
                </a:cubicBezTo>
                <a:cubicBezTo>
                  <a:pt x="3322" y="1778"/>
                  <a:pt x="3322" y="1778"/>
                  <a:pt x="3322" y="1778"/>
                </a:cubicBezTo>
                <a:cubicBezTo>
                  <a:pt x="3293" y="1660"/>
                  <a:pt x="3293" y="1660"/>
                  <a:pt x="3293" y="1660"/>
                </a:cubicBezTo>
                <a:cubicBezTo>
                  <a:pt x="3322" y="1720"/>
                  <a:pt x="3322" y="1720"/>
                  <a:pt x="3322" y="1720"/>
                </a:cubicBezTo>
                <a:cubicBezTo>
                  <a:pt x="3322" y="1720"/>
                  <a:pt x="3322" y="1720"/>
                  <a:pt x="3352" y="1720"/>
                </a:cubicBezTo>
                <a:cubicBezTo>
                  <a:pt x="3352" y="1660"/>
                  <a:pt x="3352" y="1660"/>
                  <a:pt x="3352" y="1660"/>
                </a:cubicBezTo>
                <a:cubicBezTo>
                  <a:pt x="3352" y="1630"/>
                  <a:pt x="3352" y="1630"/>
                  <a:pt x="3352" y="1630"/>
                </a:cubicBezTo>
                <a:cubicBezTo>
                  <a:pt x="3470" y="1482"/>
                  <a:pt x="3470" y="1482"/>
                  <a:pt x="3470" y="1482"/>
                </a:cubicBezTo>
                <a:cubicBezTo>
                  <a:pt x="3470" y="1453"/>
                  <a:pt x="3470" y="1453"/>
                  <a:pt x="3500" y="1453"/>
                </a:cubicBezTo>
                <a:cubicBezTo>
                  <a:pt x="3589" y="1334"/>
                  <a:pt x="3589" y="1334"/>
                  <a:pt x="3589" y="1334"/>
                </a:cubicBezTo>
                <a:cubicBezTo>
                  <a:pt x="3589" y="1334"/>
                  <a:pt x="3589" y="1334"/>
                  <a:pt x="3618" y="1304"/>
                </a:cubicBezTo>
                <a:cubicBezTo>
                  <a:pt x="3649" y="1274"/>
                  <a:pt x="3649" y="1274"/>
                  <a:pt x="3649" y="1274"/>
                </a:cubicBezTo>
                <a:cubicBezTo>
                  <a:pt x="3649" y="1274"/>
                  <a:pt x="3649" y="1274"/>
                  <a:pt x="3649" y="1245"/>
                </a:cubicBezTo>
                <a:cubicBezTo>
                  <a:pt x="3649" y="1245"/>
                  <a:pt x="3649" y="1245"/>
                  <a:pt x="3649" y="1216"/>
                </a:cubicBezTo>
                <a:cubicBezTo>
                  <a:pt x="3678" y="1245"/>
                  <a:pt x="3678" y="1245"/>
                  <a:pt x="3678" y="1245"/>
                </a:cubicBezTo>
                <a:cubicBezTo>
                  <a:pt x="3678" y="1245"/>
                  <a:pt x="3678" y="1245"/>
                  <a:pt x="3708" y="1245"/>
                </a:cubicBezTo>
                <a:cubicBezTo>
                  <a:pt x="3737" y="1245"/>
                  <a:pt x="3737" y="1245"/>
                  <a:pt x="3737" y="1245"/>
                </a:cubicBezTo>
                <a:lnTo>
                  <a:pt x="3767" y="1216"/>
                </a:lnTo>
                <a:cubicBezTo>
                  <a:pt x="3826" y="1216"/>
                  <a:pt x="3826" y="1216"/>
                  <a:pt x="3826" y="1216"/>
                </a:cubicBezTo>
                <a:lnTo>
                  <a:pt x="3856" y="1216"/>
                </a:lnTo>
                <a:cubicBezTo>
                  <a:pt x="3916" y="1185"/>
                  <a:pt x="3916" y="1185"/>
                  <a:pt x="3916" y="1185"/>
                </a:cubicBezTo>
                <a:cubicBezTo>
                  <a:pt x="3916" y="1185"/>
                  <a:pt x="3916" y="1185"/>
                  <a:pt x="3945" y="1156"/>
                </a:cubicBezTo>
                <a:cubicBezTo>
                  <a:pt x="3974" y="1126"/>
                  <a:pt x="3974" y="1126"/>
                  <a:pt x="3974" y="1126"/>
                </a:cubicBezTo>
                <a:lnTo>
                  <a:pt x="4005" y="1067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92" name="Freeform 32"/>
          <p:cNvSpPr>
            <a:spLocks noChangeArrowheads="1"/>
          </p:cNvSpPr>
          <p:nvPr/>
        </p:nvSpPr>
        <p:spPr bwMode="auto">
          <a:xfrm>
            <a:off x="7685761" y="4638601"/>
            <a:ext cx="1349280" cy="1108800"/>
          </a:xfrm>
          <a:custGeom>
            <a:avLst/>
            <a:gdLst>
              <a:gd name="T0" fmla="*/ 2147483647 w 4510"/>
              <a:gd name="T1" fmla="*/ 2147483647 h 3709"/>
              <a:gd name="T2" fmla="*/ 2147483647 w 4510"/>
              <a:gd name="T3" fmla="*/ 2147483647 h 3709"/>
              <a:gd name="T4" fmla="*/ 2147483647 w 4510"/>
              <a:gd name="T5" fmla="*/ 2147483647 h 3709"/>
              <a:gd name="T6" fmla="*/ 2147483647 w 4510"/>
              <a:gd name="T7" fmla="*/ 2147483647 h 3709"/>
              <a:gd name="T8" fmla="*/ 2147483647 w 4510"/>
              <a:gd name="T9" fmla="*/ 2147483647 h 3709"/>
              <a:gd name="T10" fmla="*/ 2147483647 w 4510"/>
              <a:gd name="T11" fmla="*/ 2147483647 h 3709"/>
              <a:gd name="T12" fmla="*/ 2147483647 w 4510"/>
              <a:gd name="T13" fmla="*/ 2147483647 h 3709"/>
              <a:gd name="T14" fmla="*/ 2147483647 w 4510"/>
              <a:gd name="T15" fmla="*/ 2147483647 h 3709"/>
              <a:gd name="T16" fmla="*/ 2147483647 w 4510"/>
              <a:gd name="T17" fmla="*/ 2147483647 h 3709"/>
              <a:gd name="T18" fmla="*/ 2147483647 w 4510"/>
              <a:gd name="T19" fmla="*/ 2147483647 h 3709"/>
              <a:gd name="T20" fmla="*/ 2147483647 w 4510"/>
              <a:gd name="T21" fmla="*/ 2147483647 h 3709"/>
              <a:gd name="T22" fmla="*/ 2147483647 w 4510"/>
              <a:gd name="T23" fmla="*/ 1109733259 h 3709"/>
              <a:gd name="T24" fmla="*/ 2147483647 w 4510"/>
              <a:gd name="T25" fmla="*/ 1109733259 h 3709"/>
              <a:gd name="T26" fmla="*/ 2147483647 w 4510"/>
              <a:gd name="T27" fmla="*/ 2147483647 h 3709"/>
              <a:gd name="T28" fmla="*/ 2147483647 w 4510"/>
              <a:gd name="T29" fmla="*/ 2147483647 h 3709"/>
              <a:gd name="T30" fmla="*/ 2147483647 w 4510"/>
              <a:gd name="T31" fmla="*/ 2147483647 h 3709"/>
              <a:gd name="T32" fmla="*/ 2147483647 w 4510"/>
              <a:gd name="T33" fmla="*/ 2147483647 h 3709"/>
              <a:gd name="T34" fmla="*/ 2147483647 w 4510"/>
              <a:gd name="T35" fmla="*/ 2147483647 h 3709"/>
              <a:gd name="T36" fmla="*/ 2147483647 w 4510"/>
              <a:gd name="T37" fmla="*/ 2147483647 h 3709"/>
              <a:gd name="T38" fmla="*/ 2116770519 w 4510"/>
              <a:gd name="T39" fmla="*/ 2147483647 h 3709"/>
              <a:gd name="T40" fmla="*/ 2147483647 w 4510"/>
              <a:gd name="T41" fmla="*/ 2147483647 h 3709"/>
              <a:gd name="T42" fmla="*/ 2147483647 w 4510"/>
              <a:gd name="T43" fmla="*/ 2147483647 h 3709"/>
              <a:gd name="T44" fmla="*/ 2147483647 w 4510"/>
              <a:gd name="T45" fmla="*/ 2147483647 h 3709"/>
              <a:gd name="T46" fmla="*/ 2147483647 w 4510"/>
              <a:gd name="T47" fmla="*/ 2147483647 h 3709"/>
              <a:gd name="T48" fmla="*/ 2147483647 w 4510"/>
              <a:gd name="T49" fmla="*/ 2147483647 h 3709"/>
              <a:gd name="T50" fmla="*/ 2147483647 w 4510"/>
              <a:gd name="T51" fmla="*/ 2147483647 h 3709"/>
              <a:gd name="T52" fmla="*/ 2147483647 w 4510"/>
              <a:gd name="T53" fmla="*/ 2147483647 h 3709"/>
              <a:gd name="T54" fmla="*/ 2147483647 w 4510"/>
              <a:gd name="T55" fmla="*/ 2147483647 h 3709"/>
              <a:gd name="T56" fmla="*/ 2147483647 w 4510"/>
              <a:gd name="T57" fmla="*/ 2147483647 h 3709"/>
              <a:gd name="T58" fmla="*/ 2147483647 w 4510"/>
              <a:gd name="T59" fmla="*/ 2147483647 h 3709"/>
              <a:gd name="T60" fmla="*/ 2147483647 w 4510"/>
              <a:gd name="T61" fmla="*/ 2147483647 h 3709"/>
              <a:gd name="T62" fmla="*/ 2147483647 w 4510"/>
              <a:gd name="T63" fmla="*/ 2147483647 h 3709"/>
              <a:gd name="T64" fmla="*/ 2147483647 w 4510"/>
              <a:gd name="T65" fmla="*/ 2147483647 h 3709"/>
              <a:gd name="T66" fmla="*/ 2147483647 w 4510"/>
              <a:gd name="T67" fmla="*/ 2147483647 h 3709"/>
              <a:gd name="T68" fmla="*/ 2147483647 w 4510"/>
              <a:gd name="T69" fmla="*/ 2147483647 h 3709"/>
              <a:gd name="T70" fmla="*/ 2147483647 w 4510"/>
              <a:gd name="T71" fmla="*/ 2147483647 h 3709"/>
              <a:gd name="T72" fmla="*/ 2147483647 w 4510"/>
              <a:gd name="T73" fmla="*/ 2147483647 h 3709"/>
              <a:gd name="T74" fmla="*/ 2147483647 w 4510"/>
              <a:gd name="T75" fmla="*/ 2147483647 h 3709"/>
              <a:gd name="T76" fmla="*/ 2147483647 w 4510"/>
              <a:gd name="T77" fmla="*/ 2147483647 h 3709"/>
              <a:gd name="T78" fmla="*/ 2147483647 w 4510"/>
              <a:gd name="T79" fmla="*/ 2147483647 h 3709"/>
              <a:gd name="T80" fmla="*/ 2147483647 w 4510"/>
              <a:gd name="T81" fmla="*/ 2147483647 h 3709"/>
              <a:gd name="T82" fmla="*/ 2147483647 w 4510"/>
              <a:gd name="T83" fmla="*/ 2147483647 h 3709"/>
              <a:gd name="T84" fmla="*/ 2147483647 w 4510"/>
              <a:gd name="T85" fmla="*/ 2147483647 h 3709"/>
              <a:gd name="T86" fmla="*/ 2147483647 w 4510"/>
              <a:gd name="T87" fmla="*/ 2147483647 h 3709"/>
              <a:gd name="T88" fmla="*/ 2147483647 w 4510"/>
              <a:gd name="T89" fmla="*/ 2147483647 h 3709"/>
              <a:gd name="T90" fmla="*/ 2147483647 w 4510"/>
              <a:gd name="T91" fmla="*/ 2147483647 h 3709"/>
              <a:gd name="T92" fmla="*/ 2147483647 w 4510"/>
              <a:gd name="T93" fmla="*/ 2147483647 h 3709"/>
              <a:gd name="T94" fmla="*/ 2147483647 w 4510"/>
              <a:gd name="T95" fmla="*/ 2147483647 h 3709"/>
              <a:gd name="T96" fmla="*/ 2147483647 w 4510"/>
              <a:gd name="T97" fmla="*/ 2147483647 h 3709"/>
              <a:gd name="T98" fmla="*/ 2147483647 w 4510"/>
              <a:gd name="T99" fmla="*/ 2147483647 h 3709"/>
              <a:gd name="T100" fmla="*/ 2147483647 w 4510"/>
              <a:gd name="T101" fmla="*/ 2147483647 h 3709"/>
              <a:gd name="T102" fmla="*/ 2147483647 w 4510"/>
              <a:gd name="T103" fmla="*/ 2147483647 h 3709"/>
              <a:gd name="T104" fmla="*/ 2147483647 w 4510"/>
              <a:gd name="T105" fmla="*/ 2147483647 h 3709"/>
              <a:gd name="T106" fmla="*/ 2147483647 w 4510"/>
              <a:gd name="T107" fmla="*/ 2147483647 h 3709"/>
              <a:gd name="T108" fmla="*/ 2147483647 w 4510"/>
              <a:gd name="T109" fmla="*/ 2147483647 h 3709"/>
              <a:gd name="T110" fmla="*/ 2147483647 w 4510"/>
              <a:gd name="T111" fmla="*/ 2147483647 h 3709"/>
              <a:gd name="T112" fmla="*/ 2147483647 w 4510"/>
              <a:gd name="T113" fmla="*/ 2147483647 h 3709"/>
              <a:gd name="T114" fmla="*/ 2147483647 w 4510"/>
              <a:gd name="T115" fmla="*/ 2147483647 h 3709"/>
              <a:gd name="T116" fmla="*/ 2147483647 w 4510"/>
              <a:gd name="T117" fmla="*/ 2147483647 h 3709"/>
              <a:gd name="T118" fmla="*/ 2147483647 w 4510"/>
              <a:gd name="T119" fmla="*/ 2147483647 h 370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510" h="3709">
                <a:moveTo>
                  <a:pt x="4478" y="3204"/>
                </a:moveTo>
                <a:lnTo>
                  <a:pt x="4478" y="3204"/>
                </a:lnTo>
                <a:cubicBezTo>
                  <a:pt x="4478" y="3234"/>
                  <a:pt x="4478" y="3234"/>
                  <a:pt x="4478" y="3234"/>
                </a:cubicBezTo>
                <a:lnTo>
                  <a:pt x="4449" y="3234"/>
                </a:lnTo>
                <a:cubicBezTo>
                  <a:pt x="4449" y="3204"/>
                  <a:pt x="4449" y="3204"/>
                  <a:pt x="4449" y="3204"/>
                </a:cubicBezTo>
                <a:cubicBezTo>
                  <a:pt x="4449" y="3174"/>
                  <a:pt x="4449" y="3174"/>
                  <a:pt x="4449" y="3174"/>
                </a:cubicBezTo>
                <a:lnTo>
                  <a:pt x="4449" y="3145"/>
                </a:lnTo>
                <a:cubicBezTo>
                  <a:pt x="4449" y="3085"/>
                  <a:pt x="4449" y="3085"/>
                  <a:pt x="4449" y="3085"/>
                </a:cubicBezTo>
                <a:lnTo>
                  <a:pt x="4449" y="3055"/>
                </a:lnTo>
                <a:cubicBezTo>
                  <a:pt x="4478" y="2997"/>
                  <a:pt x="4478" y="2997"/>
                  <a:pt x="4478" y="2997"/>
                </a:cubicBezTo>
                <a:cubicBezTo>
                  <a:pt x="4478" y="2966"/>
                  <a:pt x="4478" y="2966"/>
                  <a:pt x="4478" y="2966"/>
                </a:cubicBezTo>
                <a:cubicBezTo>
                  <a:pt x="4478" y="2641"/>
                  <a:pt x="4478" y="2641"/>
                  <a:pt x="4478" y="2641"/>
                </a:cubicBezTo>
                <a:lnTo>
                  <a:pt x="4478" y="2610"/>
                </a:lnTo>
                <a:cubicBezTo>
                  <a:pt x="4449" y="2344"/>
                  <a:pt x="4449" y="2344"/>
                  <a:pt x="4449" y="2344"/>
                </a:cubicBezTo>
                <a:cubicBezTo>
                  <a:pt x="4449" y="2314"/>
                  <a:pt x="4449" y="2314"/>
                  <a:pt x="4449" y="2314"/>
                </a:cubicBezTo>
                <a:cubicBezTo>
                  <a:pt x="4419" y="2254"/>
                  <a:pt x="4419" y="2254"/>
                  <a:pt x="4419" y="2254"/>
                </a:cubicBezTo>
                <a:cubicBezTo>
                  <a:pt x="4419" y="2225"/>
                  <a:pt x="4390" y="2225"/>
                  <a:pt x="4390" y="2225"/>
                </a:cubicBezTo>
                <a:cubicBezTo>
                  <a:pt x="4390" y="2196"/>
                  <a:pt x="4390" y="2196"/>
                  <a:pt x="4390" y="2196"/>
                </a:cubicBezTo>
                <a:cubicBezTo>
                  <a:pt x="4390" y="2196"/>
                  <a:pt x="4390" y="2196"/>
                  <a:pt x="4390" y="2166"/>
                </a:cubicBezTo>
                <a:cubicBezTo>
                  <a:pt x="4330" y="2106"/>
                  <a:pt x="4330" y="2106"/>
                  <a:pt x="4330" y="2106"/>
                </a:cubicBezTo>
                <a:cubicBezTo>
                  <a:pt x="4330" y="2106"/>
                  <a:pt x="4330" y="2077"/>
                  <a:pt x="4301" y="2077"/>
                </a:cubicBezTo>
                <a:cubicBezTo>
                  <a:pt x="4271" y="2077"/>
                  <a:pt x="4271" y="2077"/>
                  <a:pt x="4271" y="2077"/>
                </a:cubicBezTo>
                <a:cubicBezTo>
                  <a:pt x="4301" y="2077"/>
                  <a:pt x="4301" y="2077"/>
                  <a:pt x="4301" y="2077"/>
                </a:cubicBezTo>
                <a:lnTo>
                  <a:pt x="4301" y="2048"/>
                </a:lnTo>
                <a:cubicBezTo>
                  <a:pt x="4182" y="1840"/>
                  <a:pt x="4182" y="1840"/>
                  <a:pt x="4182" y="1840"/>
                </a:cubicBezTo>
                <a:cubicBezTo>
                  <a:pt x="4182" y="1810"/>
                  <a:pt x="4182" y="1810"/>
                  <a:pt x="4182" y="1810"/>
                </a:cubicBezTo>
                <a:cubicBezTo>
                  <a:pt x="4122" y="1750"/>
                  <a:pt x="4122" y="1750"/>
                  <a:pt x="4122" y="1750"/>
                </a:cubicBezTo>
                <a:lnTo>
                  <a:pt x="4122" y="1721"/>
                </a:lnTo>
                <a:cubicBezTo>
                  <a:pt x="4093" y="1721"/>
                  <a:pt x="4093" y="1721"/>
                  <a:pt x="4093" y="1692"/>
                </a:cubicBezTo>
                <a:cubicBezTo>
                  <a:pt x="4093" y="1692"/>
                  <a:pt x="4093" y="1692"/>
                  <a:pt x="4093" y="1661"/>
                </a:cubicBezTo>
                <a:cubicBezTo>
                  <a:pt x="4004" y="1543"/>
                  <a:pt x="4004" y="1543"/>
                  <a:pt x="4004" y="1543"/>
                </a:cubicBezTo>
                <a:cubicBezTo>
                  <a:pt x="4004" y="1513"/>
                  <a:pt x="4004" y="1513"/>
                  <a:pt x="3974" y="1513"/>
                </a:cubicBezTo>
                <a:cubicBezTo>
                  <a:pt x="3945" y="1424"/>
                  <a:pt x="3945" y="1424"/>
                  <a:pt x="3945" y="1424"/>
                </a:cubicBezTo>
                <a:cubicBezTo>
                  <a:pt x="3945" y="1424"/>
                  <a:pt x="3945" y="1424"/>
                  <a:pt x="3945" y="1395"/>
                </a:cubicBezTo>
                <a:cubicBezTo>
                  <a:pt x="3915" y="1365"/>
                  <a:pt x="3915" y="1365"/>
                  <a:pt x="3915" y="1365"/>
                </a:cubicBezTo>
                <a:cubicBezTo>
                  <a:pt x="3915" y="1336"/>
                  <a:pt x="3885" y="1336"/>
                  <a:pt x="3885" y="1336"/>
                </a:cubicBezTo>
                <a:cubicBezTo>
                  <a:pt x="3826" y="1157"/>
                  <a:pt x="3826" y="1157"/>
                  <a:pt x="3826" y="1157"/>
                </a:cubicBezTo>
                <a:cubicBezTo>
                  <a:pt x="3856" y="1187"/>
                  <a:pt x="3856" y="1187"/>
                  <a:pt x="3856" y="1187"/>
                </a:cubicBezTo>
                <a:cubicBezTo>
                  <a:pt x="3885" y="1187"/>
                  <a:pt x="3885" y="1187"/>
                  <a:pt x="3885" y="1187"/>
                </a:cubicBezTo>
                <a:cubicBezTo>
                  <a:pt x="3856" y="1217"/>
                  <a:pt x="3856" y="1217"/>
                  <a:pt x="3856" y="1217"/>
                </a:cubicBezTo>
                <a:cubicBezTo>
                  <a:pt x="3856" y="1246"/>
                  <a:pt x="3885" y="1246"/>
                  <a:pt x="3885" y="1246"/>
                </a:cubicBezTo>
                <a:cubicBezTo>
                  <a:pt x="3915" y="1276"/>
                  <a:pt x="3915" y="1276"/>
                  <a:pt x="3915" y="1276"/>
                </a:cubicBezTo>
                <a:lnTo>
                  <a:pt x="3945" y="1246"/>
                </a:lnTo>
                <a:lnTo>
                  <a:pt x="3945" y="1276"/>
                </a:lnTo>
                <a:cubicBezTo>
                  <a:pt x="3974" y="1276"/>
                  <a:pt x="3974" y="1276"/>
                  <a:pt x="3974" y="1276"/>
                </a:cubicBezTo>
                <a:cubicBezTo>
                  <a:pt x="3974" y="1305"/>
                  <a:pt x="3974" y="1305"/>
                  <a:pt x="3974" y="1305"/>
                </a:cubicBezTo>
                <a:cubicBezTo>
                  <a:pt x="3945" y="1336"/>
                  <a:pt x="3945" y="1336"/>
                  <a:pt x="3945" y="1336"/>
                </a:cubicBezTo>
                <a:cubicBezTo>
                  <a:pt x="3945" y="1336"/>
                  <a:pt x="3945" y="1336"/>
                  <a:pt x="3945" y="1365"/>
                </a:cubicBezTo>
                <a:cubicBezTo>
                  <a:pt x="3945" y="1395"/>
                  <a:pt x="3945" y="1395"/>
                  <a:pt x="3945" y="1395"/>
                </a:cubicBezTo>
                <a:cubicBezTo>
                  <a:pt x="3974" y="1395"/>
                  <a:pt x="3974" y="1395"/>
                  <a:pt x="3974" y="1395"/>
                </a:cubicBezTo>
                <a:cubicBezTo>
                  <a:pt x="3974" y="1365"/>
                  <a:pt x="3974" y="1365"/>
                  <a:pt x="3974" y="1365"/>
                </a:cubicBezTo>
                <a:cubicBezTo>
                  <a:pt x="4004" y="1365"/>
                  <a:pt x="4004" y="1365"/>
                  <a:pt x="4004" y="1336"/>
                </a:cubicBezTo>
                <a:cubicBezTo>
                  <a:pt x="4034" y="1336"/>
                  <a:pt x="4034" y="1305"/>
                  <a:pt x="4004" y="1305"/>
                </a:cubicBezTo>
                <a:cubicBezTo>
                  <a:pt x="3945" y="1217"/>
                  <a:pt x="3945" y="1217"/>
                  <a:pt x="3945" y="1217"/>
                </a:cubicBezTo>
                <a:lnTo>
                  <a:pt x="3945" y="1187"/>
                </a:lnTo>
                <a:cubicBezTo>
                  <a:pt x="3766" y="1009"/>
                  <a:pt x="3766" y="1009"/>
                  <a:pt x="3766" y="1009"/>
                </a:cubicBezTo>
                <a:cubicBezTo>
                  <a:pt x="3766" y="980"/>
                  <a:pt x="3766" y="980"/>
                  <a:pt x="3766" y="1009"/>
                </a:cubicBezTo>
                <a:cubicBezTo>
                  <a:pt x="3797" y="1068"/>
                  <a:pt x="3797" y="1068"/>
                  <a:pt x="3797" y="1068"/>
                </a:cubicBezTo>
                <a:lnTo>
                  <a:pt x="3826" y="1068"/>
                </a:lnTo>
                <a:cubicBezTo>
                  <a:pt x="3885" y="1157"/>
                  <a:pt x="3885" y="1157"/>
                  <a:pt x="3885" y="1157"/>
                </a:cubicBezTo>
                <a:cubicBezTo>
                  <a:pt x="3915" y="1187"/>
                  <a:pt x="3885" y="1187"/>
                  <a:pt x="3885" y="1187"/>
                </a:cubicBezTo>
                <a:cubicBezTo>
                  <a:pt x="3885" y="1157"/>
                  <a:pt x="3885" y="1157"/>
                  <a:pt x="3856" y="1157"/>
                </a:cubicBezTo>
                <a:cubicBezTo>
                  <a:pt x="3708" y="920"/>
                  <a:pt x="3708" y="920"/>
                  <a:pt x="3708" y="920"/>
                </a:cubicBezTo>
                <a:cubicBezTo>
                  <a:pt x="3678" y="920"/>
                  <a:pt x="3678" y="891"/>
                  <a:pt x="3678" y="891"/>
                </a:cubicBezTo>
                <a:cubicBezTo>
                  <a:pt x="3618" y="831"/>
                  <a:pt x="3618" y="831"/>
                  <a:pt x="3618" y="831"/>
                </a:cubicBezTo>
                <a:cubicBezTo>
                  <a:pt x="3618" y="801"/>
                  <a:pt x="3618" y="801"/>
                  <a:pt x="3618" y="801"/>
                </a:cubicBezTo>
                <a:cubicBezTo>
                  <a:pt x="3618" y="772"/>
                  <a:pt x="3618" y="772"/>
                  <a:pt x="3618" y="772"/>
                </a:cubicBezTo>
                <a:cubicBezTo>
                  <a:pt x="3470" y="564"/>
                  <a:pt x="3470" y="564"/>
                  <a:pt x="3470" y="564"/>
                </a:cubicBezTo>
                <a:cubicBezTo>
                  <a:pt x="3470" y="535"/>
                  <a:pt x="3470" y="535"/>
                  <a:pt x="3470" y="535"/>
                </a:cubicBezTo>
                <a:cubicBezTo>
                  <a:pt x="3470" y="505"/>
                  <a:pt x="3470" y="505"/>
                  <a:pt x="3470" y="505"/>
                </a:cubicBezTo>
                <a:cubicBezTo>
                  <a:pt x="3470" y="475"/>
                  <a:pt x="3470" y="475"/>
                  <a:pt x="3470" y="475"/>
                </a:cubicBezTo>
                <a:cubicBezTo>
                  <a:pt x="3381" y="297"/>
                  <a:pt x="3381" y="297"/>
                  <a:pt x="3381" y="297"/>
                </a:cubicBezTo>
                <a:cubicBezTo>
                  <a:pt x="3352" y="297"/>
                  <a:pt x="3352" y="268"/>
                  <a:pt x="3352" y="268"/>
                </a:cubicBezTo>
                <a:cubicBezTo>
                  <a:pt x="3352" y="238"/>
                  <a:pt x="3352" y="238"/>
                  <a:pt x="3352" y="238"/>
                </a:cubicBezTo>
                <a:lnTo>
                  <a:pt x="3352" y="208"/>
                </a:lnTo>
                <a:cubicBezTo>
                  <a:pt x="3322" y="208"/>
                  <a:pt x="3322" y="208"/>
                  <a:pt x="3322" y="208"/>
                </a:cubicBezTo>
                <a:cubicBezTo>
                  <a:pt x="3322" y="179"/>
                  <a:pt x="3322" y="179"/>
                  <a:pt x="3322" y="179"/>
                </a:cubicBezTo>
                <a:cubicBezTo>
                  <a:pt x="3322" y="149"/>
                  <a:pt x="3322" y="149"/>
                  <a:pt x="3322" y="149"/>
                </a:cubicBezTo>
                <a:cubicBezTo>
                  <a:pt x="3292" y="119"/>
                  <a:pt x="3292" y="119"/>
                  <a:pt x="3292" y="119"/>
                </a:cubicBezTo>
                <a:lnTo>
                  <a:pt x="3292" y="89"/>
                </a:lnTo>
                <a:cubicBezTo>
                  <a:pt x="3292" y="60"/>
                  <a:pt x="3292" y="60"/>
                  <a:pt x="3292" y="60"/>
                </a:cubicBezTo>
                <a:lnTo>
                  <a:pt x="3292" y="31"/>
                </a:lnTo>
                <a:lnTo>
                  <a:pt x="3262" y="31"/>
                </a:lnTo>
                <a:lnTo>
                  <a:pt x="3262" y="60"/>
                </a:lnTo>
                <a:cubicBezTo>
                  <a:pt x="3233" y="31"/>
                  <a:pt x="3233" y="31"/>
                  <a:pt x="3233" y="31"/>
                </a:cubicBezTo>
                <a:lnTo>
                  <a:pt x="3173" y="31"/>
                </a:lnTo>
                <a:cubicBezTo>
                  <a:pt x="3144" y="31"/>
                  <a:pt x="3144" y="31"/>
                  <a:pt x="3144" y="31"/>
                </a:cubicBezTo>
                <a:cubicBezTo>
                  <a:pt x="3114" y="31"/>
                  <a:pt x="3114" y="31"/>
                  <a:pt x="3085" y="0"/>
                </a:cubicBezTo>
                <a:cubicBezTo>
                  <a:pt x="3055" y="0"/>
                  <a:pt x="3055" y="0"/>
                  <a:pt x="3055" y="0"/>
                </a:cubicBezTo>
                <a:lnTo>
                  <a:pt x="3055" y="31"/>
                </a:lnTo>
                <a:cubicBezTo>
                  <a:pt x="3025" y="31"/>
                  <a:pt x="3025" y="31"/>
                  <a:pt x="3025" y="31"/>
                </a:cubicBezTo>
                <a:cubicBezTo>
                  <a:pt x="2996" y="31"/>
                  <a:pt x="2996" y="31"/>
                  <a:pt x="2996" y="31"/>
                </a:cubicBezTo>
                <a:cubicBezTo>
                  <a:pt x="3025" y="60"/>
                  <a:pt x="3025" y="89"/>
                  <a:pt x="3025" y="89"/>
                </a:cubicBezTo>
                <a:cubicBezTo>
                  <a:pt x="3025" y="119"/>
                  <a:pt x="3025" y="119"/>
                  <a:pt x="3025" y="119"/>
                </a:cubicBezTo>
                <a:cubicBezTo>
                  <a:pt x="3055" y="149"/>
                  <a:pt x="3055" y="208"/>
                  <a:pt x="3025" y="238"/>
                </a:cubicBezTo>
                <a:cubicBezTo>
                  <a:pt x="3025" y="268"/>
                  <a:pt x="2996" y="297"/>
                  <a:pt x="2996" y="297"/>
                </a:cubicBezTo>
                <a:cubicBezTo>
                  <a:pt x="2996" y="297"/>
                  <a:pt x="2996" y="297"/>
                  <a:pt x="2966" y="327"/>
                </a:cubicBezTo>
                <a:lnTo>
                  <a:pt x="2936" y="327"/>
                </a:lnTo>
                <a:cubicBezTo>
                  <a:pt x="2936" y="297"/>
                  <a:pt x="2936" y="297"/>
                  <a:pt x="2936" y="297"/>
                </a:cubicBezTo>
                <a:cubicBezTo>
                  <a:pt x="2936" y="297"/>
                  <a:pt x="2907" y="268"/>
                  <a:pt x="2907" y="238"/>
                </a:cubicBezTo>
                <a:cubicBezTo>
                  <a:pt x="2907" y="238"/>
                  <a:pt x="2907" y="238"/>
                  <a:pt x="2907" y="208"/>
                </a:cubicBezTo>
                <a:cubicBezTo>
                  <a:pt x="2877" y="208"/>
                  <a:pt x="2877" y="208"/>
                  <a:pt x="2877" y="208"/>
                </a:cubicBezTo>
                <a:cubicBezTo>
                  <a:pt x="2877" y="208"/>
                  <a:pt x="2877" y="208"/>
                  <a:pt x="2848" y="208"/>
                </a:cubicBezTo>
                <a:cubicBezTo>
                  <a:pt x="1512" y="268"/>
                  <a:pt x="1512" y="268"/>
                  <a:pt x="1512" y="268"/>
                </a:cubicBezTo>
                <a:cubicBezTo>
                  <a:pt x="1483" y="268"/>
                  <a:pt x="1483" y="268"/>
                  <a:pt x="1483" y="268"/>
                </a:cubicBezTo>
                <a:cubicBezTo>
                  <a:pt x="1483" y="268"/>
                  <a:pt x="1483" y="268"/>
                  <a:pt x="1453" y="268"/>
                </a:cubicBezTo>
                <a:cubicBezTo>
                  <a:pt x="1453" y="268"/>
                  <a:pt x="1453" y="268"/>
                  <a:pt x="1424" y="208"/>
                </a:cubicBezTo>
                <a:cubicBezTo>
                  <a:pt x="1424" y="179"/>
                  <a:pt x="1424" y="179"/>
                  <a:pt x="1424" y="179"/>
                </a:cubicBezTo>
                <a:lnTo>
                  <a:pt x="1424" y="149"/>
                </a:lnTo>
                <a:cubicBezTo>
                  <a:pt x="1394" y="149"/>
                  <a:pt x="1394" y="119"/>
                  <a:pt x="1394" y="119"/>
                </a:cubicBezTo>
                <a:cubicBezTo>
                  <a:pt x="1394" y="119"/>
                  <a:pt x="1394" y="89"/>
                  <a:pt x="1364" y="89"/>
                </a:cubicBezTo>
                <a:cubicBezTo>
                  <a:pt x="1364" y="89"/>
                  <a:pt x="1364" y="119"/>
                  <a:pt x="1335" y="119"/>
                </a:cubicBezTo>
                <a:cubicBezTo>
                  <a:pt x="1335" y="119"/>
                  <a:pt x="1305" y="119"/>
                  <a:pt x="1216" y="119"/>
                </a:cubicBezTo>
                <a:cubicBezTo>
                  <a:pt x="1187" y="119"/>
                  <a:pt x="1187" y="119"/>
                  <a:pt x="1187" y="119"/>
                </a:cubicBezTo>
                <a:cubicBezTo>
                  <a:pt x="1187" y="119"/>
                  <a:pt x="1187" y="119"/>
                  <a:pt x="1156" y="119"/>
                </a:cubicBezTo>
                <a:cubicBezTo>
                  <a:pt x="1156" y="149"/>
                  <a:pt x="1098" y="149"/>
                  <a:pt x="1008" y="149"/>
                </a:cubicBezTo>
                <a:cubicBezTo>
                  <a:pt x="979" y="149"/>
                  <a:pt x="979" y="149"/>
                  <a:pt x="979" y="149"/>
                </a:cubicBezTo>
                <a:lnTo>
                  <a:pt x="919" y="149"/>
                </a:lnTo>
                <a:cubicBezTo>
                  <a:pt x="919" y="149"/>
                  <a:pt x="919" y="149"/>
                  <a:pt x="890" y="149"/>
                </a:cubicBezTo>
                <a:cubicBezTo>
                  <a:pt x="890" y="149"/>
                  <a:pt x="831" y="149"/>
                  <a:pt x="800" y="179"/>
                </a:cubicBezTo>
                <a:cubicBezTo>
                  <a:pt x="771" y="179"/>
                  <a:pt x="742" y="179"/>
                  <a:pt x="682" y="179"/>
                </a:cubicBezTo>
                <a:lnTo>
                  <a:pt x="652" y="179"/>
                </a:lnTo>
                <a:cubicBezTo>
                  <a:pt x="563" y="179"/>
                  <a:pt x="534" y="208"/>
                  <a:pt x="534" y="208"/>
                </a:cubicBezTo>
                <a:lnTo>
                  <a:pt x="504" y="208"/>
                </a:lnTo>
                <a:cubicBezTo>
                  <a:pt x="504" y="208"/>
                  <a:pt x="415" y="208"/>
                  <a:pt x="386" y="208"/>
                </a:cubicBezTo>
                <a:cubicBezTo>
                  <a:pt x="356" y="208"/>
                  <a:pt x="356" y="208"/>
                  <a:pt x="326" y="238"/>
                </a:cubicBezTo>
                <a:cubicBezTo>
                  <a:pt x="296" y="238"/>
                  <a:pt x="178" y="238"/>
                  <a:pt x="119" y="208"/>
                </a:cubicBezTo>
                <a:cubicBezTo>
                  <a:pt x="89" y="208"/>
                  <a:pt x="89" y="208"/>
                  <a:pt x="89" y="208"/>
                </a:cubicBezTo>
                <a:cubicBezTo>
                  <a:pt x="89" y="238"/>
                  <a:pt x="59" y="238"/>
                  <a:pt x="30" y="238"/>
                </a:cubicBezTo>
                <a:cubicBezTo>
                  <a:pt x="30" y="238"/>
                  <a:pt x="30" y="238"/>
                  <a:pt x="0" y="268"/>
                </a:cubicBezTo>
                <a:cubicBezTo>
                  <a:pt x="0" y="268"/>
                  <a:pt x="0" y="297"/>
                  <a:pt x="0" y="327"/>
                </a:cubicBezTo>
                <a:cubicBezTo>
                  <a:pt x="0" y="327"/>
                  <a:pt x="0" y="327"/>
                  <a:pt x="30" y="356"/>
                </a:cubicBezTo>
                <a:cubicBezTo>
                  <a:pt x="59" y="356"/>
                  <a:pt x="59" y="356"/>
                  <a:pt x="59" y="387"/>
                </a:cubicBezTo>
                <a:cubicBezTo>
                  <a:pt x="89" y="387"/>
                  <a:pt x="89" y="387"/>
                  <a:pt x="89" y="387"/>
                </a:cubicBezTo>
                <a:cubicBezTo>
                  <a:pt x="119" y="416"/>
                  <a:pt x="119" y="416"/>
                  <a:pt x="119" y="445"/>
                </a:cubicBezTo>
                <a:cubicBezTo>
                  <a:pt x="148" y="445"/>
                  <a:pt x="148" y="475"/>
                  <a:pt x="148" y="475"/>
                </a:cubicBezTo>
                <a:lnTo>
                  <a:pt x="148" y="505"/>
                </a:lnTo>
                <a:lnTo>
                  <a:pt x="148" y="535"/>
                </a:lnTo>
                <a:cubicBezTo>
                  <a:pt x="148" y="564"/>
                  <a:pt x="148" y="564"/>
                  <a:pt x="148" y="564"/>
                </a:cubicBezTo>
                <a:lnTo>
                  <a:pt x="148" y="593"/>
                </a:lnTo>
                <a:lnTo>
                  <a:pt x="148" y="564"/>
                </a:lnTo>
                <a:cubicBezTo>
                  <a:pt x="148" y="535"/>
                  <a:pt x="148" y="535"/>
                  <a:pt x="148" y="535"/>
                </a:cubicBezTo>
                <a:cubicBezTo>
                  <a:pt x="178" y="535"/>
                  <a:pt x="178" y="535"/>
                  <a:pt x="178" y="535"/>
                </a:cubicBezTo>
                <a:cubicBezTo>
                  <a:pt x="178" y="564"/>
                  <a:pt x="178" y="564"/>
                  <a:pt x="178" y="564"/>
                </a:cubicBezTo>
                <a:cubicBezTo>
                  <a:pt x="148" y="593"/>
                  <a:pt x="148" y="593"/>
                  <a:pt x="148" y="593"/>
                </a:cubicBezTo>
                <a:cubicBezTo>
                  <a:pt x="148" y="593"/>
                  <a:pt x="148" y="593"/>
                  <a:pt x="148" y="624"/>
                </a:cubicBezTo>
                <a:cubicBezTo>
                  <a:pt x="178" y="624"/>
                  <a:pt x="178" y="624"/>
                  <a:pt x="178" y="624"/>
                </a:cubicBezTo>
                <a:cubicBezTo>
                  <a:pt x="267" y="564"/>
                  <a:pt x="267" y="564"/>
                  <a:pt x="267" y="564"/>
                </a:cubicBezTo>
                <a:lnTo>
                  <a:pt x="267" y="535"/>
                </a:lnTo>
                <a:cubicBezTo>
                  <a:pt x="267" y="505"/>
                  <a:pt x="267" y="505"/>
                  <a:pt x="267" y="505"/>
                </a:cubicBezTo>
                <a:cubicBezTo>
                  <a:pt x="267" y="505"/>
                  <a:pt x="267" y="505"/>
                  <a:pt x="267" y="475"/>
                </a:cubicBezTo>
                <a:cubicBezTo>
                  <a:pt x="267" y="475"/>
                  <a:pt x="267" y="475"/>
                  <a:pt x="296" y="475"/>
                </a:cubicBezTo>
                <a:cubicBezTo>
                  <a:pt x="296" y="475"/>
                  <a:pt x="296" y="475"/>
                  <a:pt x="296" y="505"/>
                </a:cubicBezTo>
                <a:cubicBezTo>
                  <a:pt x="326" y="535"/>
                  <a:pt x="326" y="535"/>
                  <a:pt x="326" y="535"/>
                </a:cubicBezTo>
                <a:cubicBezTo>
                  <a:pt x="326" y="475"/>
                  <a:pt x="326" y="475"/>
                  <a:pt x="326" y="475"/>
                </a:cubicBezTo>
                <a:lnTo>
                  <a:pt x="356" y="445"/>
                </a:lnTo>
                <a:lnTo>
                  <a:pt x="356" y="475"/>
                </a:lnTo>
                <a:cubicBezTo>
                  <a:pt x="356" y="505"/>
                  <a:pt x="356" y="505"/>
                  <a:pt x="386" y="505"/>
                </a:cubicBezTo>
                <a:cubicBezTo>
                  <a:pt x="386" y="535"/>
                  <a:pt x="386" y="535"/>
                  <a:pt x="386" y="535"/>
                </a:cubicBezTo>
                <a:cubicBezTo>
                  <a:pt x="296" y="593"/>
                  <a:pt x="296" y="593"/>
                  <a:pt x="296" y="593"/>
                </a:cubicBezTo>
                <a:cubicBezTo>
                  <a:pt x="267" y="624"/>
                  <a:pt x="267" y="624"/>
                  <a:pt x="267" y="624"/>
                </a:cubicBezTo>
                <a:cubicBezTo>
                  <a:pt x="238" y="624"/>
                  <a:pt x="238" y="624"/>
                  <a:pt x="238" y="624"/>
                </a:cubicBezTo>
                <a:cubicBezTo>
                  <a:pt x="326" y="593"/>
                  <a:pt x="326" y="593"/>
                  <a:pt x="326" y="593"/>
                </a:cubicBezTo>
                <a:lnTo>
                  <a:pt x="356" y="593"/>
                </a:lnTo>
                <a:cubicBezTo>
                  <a:pt x="504" y="564"/>
                  <a:pt x="504" y="564"/>
                  <a:pt x="504" y="564"/>
                </a:cubicBezTo>
                <a:cubicBezTo>
                  <a:pt x="504" y="535"/>
                  <a:pt x="534" y="535"/>
                  <a:pt x="534" y="535"/>
                </a:cubicBezTo>
                <a:cubicBezTo>
                  <a:pt x="563" y="535"/>
                  <a:pt x="563" y="535"/>
                  <a:pt x="563" y="535"/>
                </a:cubicBezTo>
                <a:lnTo>
                  <a:pt x="594" y="535"/>
                </a:lnTo>
                <a:cubicBezTo>
                  <a:pt x="652" y="475"/>
                  <a:pt x="652" y="475"/>
                  <a:pt x="652" y="475"/>
                </a:cubicBezTo>
                <a:cubicBezTo>
                  <a:pt x="682" y="505"/>
                  <a:pt x="682" y="505"/>
                  <a:pt x="682" y="505"/>
                </a:cubicBezTo>
                <a:lnTo>
                  <a:pt x="712" y="505"/>
                </a:lnTo>
                <a:cubicBezTo>
                  <a:pt x="771" y="475"/>
                  <a:pt x="771" y="475"/>
                  <a:pt x="771" y="475"/>
                </a:cubicBezTo>
                <a:lnTo>
                  <a:pt x="800" y="475"/>
                </a:lnTo>
                <a:cubicBezTo>
                  <a:pt x="831" y="505"/>
                  <a:pt x="831" y="505"/>
                  <a:pt x="831" y="505"/>
                </a:cubicBezTo>
                <a:cubicBezTo>
                  <a:pt x="831" y="535"/>
                  <a:pt x="831" y="535"/>
                  <a:pt x="831" y="535"/>
                </a:cubicBezTo>
                <a:cubicBezTo>
                  <a:pt x="652" y="535"/>
                  <a:pt x="652" y="535"/>
                  <a:pt x="652" y="535"/>
                </a:cubicBezTo>
                <a:cubicBezTo>
                  <a:pt x="831" y="564"/>
                  <a:pt x="831" y="564"/>
                  <a:pt x="831" y="564"/>
                </a:cubicBezTo>
                <a:cubicBezTo>
                  <a:pt x="831" y="564"/>
                  <a:pt x="860" y="564"/>
                  <a:pt x="860" y="593"/>
                </a:cubicBezTo>
                <a:cubicBezTo>
                  <a:pt x="1068" y="653"/>
                  <a:pt x="1068" y="653"/>
                  <a:pt x="1068" y="653"/>
                </a:cubicBezTo>
                <a:cubicBezTo>
                  <a:pt x="1068" y="683"/>
                  <a:pt x="1068" y="653"/>
                  <a:pt x="1068" y="653"/>
                </a:cubicBezTo>
                <a:cubicBezTo>
                  <a:pt x="1038" y="624"/>
                  <a:pt x="1038" y="624"/>
                  <a:pt x="1038" y="624"/>
                </a:cubicBezTo>
                <a:lnTo>
                  <a:pt x="1038" y="593"/>
                </a:lnTo>
                <a:cubicBezTo>
                  <a:pt x="1008" y="593"/>
                  <a:pt x="1008" y="593"/>
                  <a:pt x="1008" y="593"/>
                </a:cubicBezTo>
                <a:cubicBezTo>
                  <a:pt x="1008" y="593"/>
                  <a:pt x="979" y="593"/>
                  <a:pt x="1008" y="593"/>
                </a:cubicBezTo>
                <a:cubicBezTo>
                  <a:pt x="1038" y="564"/>
                  <a:pt x="1038" y="564"/>
                  <a:pt x="1038" y="564"/>
                </a:cubicBezTo>
                <a:cubicBezTo>
                  <a:pt x="1038" y="564"/>
                  <a:pt x="1038" y="564"/>
                  <a:pt x="1068" y="564"/>
                </a:cubicBezTo>
                <a:cubicBezTo>
                  <a:pt x="1068" y="593"/>
                  <a:pt x="1068" y="593"/>
                  <a:pt x="1098" y="593"/>
                </a:cubicBezTo>
                <a:cubicBezTo>
                  <a:pt x="1127" y="564"/>
                  <a:pt x="1127" y="564"/>
                  <a:pt x="1127" y="564"/>
                </a:cubicBezTo>
                <a:cubicBezTo>
                  <a:pt x="1127" y="564"/>
                  <a:pt x="1156" y="564"/>
                  <a:pt x="1127" y="564"/>
                </a:cubicBezTo>
                <a:lnTo>
                  <a:pt x="1127" y="593"/>
                </a:lnTo>
                <a:cubicBezTo>
                  <a:pt x="1098" y="593"/>
                  <a:pt x="1098" y="593"/>
                  <a:pt x="1098" y="593"/>
                </a:cubicBezTo>
                <a:cubicBezTo>
                  <a:pt x="1098" y="593"/>
                  <a:pt x="1068" y="624"/>
                  <a:pt x="1098" y="624"/>
                </a:cubicBezTo>
                <a:cubicBezTo>
                  <a:pt x="1098" y="624"/>
                  <a:pt x="1098" y="624"/>
                  <a:pt x="1098" y="653"/>
                </a:cubicBezTo>
                <a:lnTo>
                  <a:pt x="1127" y="653"/>
                </a:lnTo>
                <a:cubicBezTo>
                  <a:pt x="1156" y="653"/>
                  <a:pt x="1156" y="653"/>
                  <a:pt x="1156" y="653"/>
                </a:cubicBezTo>
                <a:lnTo>
                  <a:pt x="1187" y="653"/>
                </a:lnTo>
                <a:cubicBezTo>
                  <a:pt x="1216" y="683"/>
                  <a:pt x="1216" y="683"/>
                  <a:pt x="1216" y="683"/>
                </a:cubicBezTo>
                <a:cubicBezTo>
                  <a:pt x="1246" y="712"/>
                  <a:pt x="1246" y="712"/>
                  <a:pt x="1246" y="712"/>
                </a:cubicBezTo>
                <a:cubicBezTo>
                  <a:pt x="1216" y="712"/>
                  <a:pt x="1216" y="712"/>
                  <a:pt x="1216" y="712"/>
                </a:cubicBezTo>
                <a:cubicBezTo>
                  <a:pt x="1187" y="683"/>
                  <a:pt x="1187" y="683"/>
                  <a:pt x="1187" y="683"/>
                </a:cubicBezTo>
                <a:cubicBezTo>
                  <a:pt x="1156" y="683"/>
                  <a:pt x="1156" y="683"/>
                  <a:pt x="1156" y="683"/>
                </a:cubicBezTo>
                <a:cubicBezTo>
                  <a:pt x="1127" y="683"/>
                  <a:pt x="1127" y="683"/>
                  <a:pt x="1127" y="683"/>
                </a:cubicBezTo>
                <a:cubicBezTo>
                  <a:pt x="1305" y="831"/>
                  <a:pt x="1305" y="831"/>
                  <a:pt x="1305" y="831"/>
                </a:cubicBezTo>
                <a:cubicBezTo>
                  <a:pt x="1305" y="831"/>
                  <a:pt x="1305" y="831"/>
                  <a:pt x="1305" y="861"/>
                </a:cubicBezTo>
                <a:cubicBezTo>
                  <a:pt x="1335" y="891"/>
                  <a:pt x="1335" y="891"/>
                  <a:pt x="1335" y="891"/>
                </a:cubicBezTo>
                <a:lnTo>
                  <a:pt x="1305" y="920"/>
                </a:lnTo>
                <a:lnTo>
                  <a:pt x="1305" y="891"/>
                </a:lnTo>
                <a:cubicBezTo>
                  <a:pt x="1275" y="831"/>
                  <a:pt x="1275" y="831"/>
                  <a:pt x="1275" y="831"/>
                </a:cubicBezTo>
                <a:cubicBezTo>
                  <a:pt x="1246" y="831"/>
                  <a:pt x="1246" y="831"/>
                  <a:pt x="1246" y="831"/>
                </a:cubicBezTo>
                <a:cubicBezTo>
                  <a:pt x="1275" y="920"/>
                  <a:pt x="1275" y="920"/>
                  <a:pt x="1275" y="920"/>
                </a:cubicBezTo>
                <a:lnTo>
                  <a:pt x="1305" y="920"/>
                </a:lnTo>
                <a:cubicBezTo>
                  <a:pt x="1335" y="920"/>
                  <a:pt x="1335" y="920"/>
                  <a:pt x="1335" y="920"/>
                </a:cubicBezTo>
                <a:lnTo>
                  <a:pt x="1364" y="920"/>
                </a:lnTo>
                <a:cubicBezTo>
                  <a:pt x="1364" y="920"/>
                  <a:pt x="1394" y="920"/>
                  <a:pt x="1394" y="891"/>
                </a:cubicBezTo>
                <a:lnTo>
                  <a:pt x="1424" y="891"/>
                </a:lnTo>
                <a:lnTo>
                  <a:pt x="1453" y="891"/>
                </a:lnTo>
                <a:cubicBezTo>
                  <a:pt x="1483" y="891"/>
                  <a:pt x="1483" y="891"/>
                  <a:pt x="1483" y="891"/>
                </a:cubicBezTo>
                <a:cubicBezTo>
                  <a:pt x="1483" y="891"/>
                  <a:pt x="1512" y="891"/>
                  <a:pt x="1512" y="861"/>
                </a:cubicBezTo>
                <a:cubicBezTo>
                  <a:pt x="1543" y="831"/>
                  <a:pt x="1543" y="831"/>
                  <a:pt x="1543" y="831"/>
                </a:cubicBezTo>
                <a:cubicBezTo>
                  <a:pt x="1543" y="861"/>
                  <a:pt x="1572" y="861"/>
                  <a:pt x="1572" y="861"/>
                </a:cubicBezTo>
                <a:cubicBezTo>
                  <a:pt x="1601" y="831"/>
                  <a:pt x="1601" y="831"/>
                  <a:pt x="1601" y="831"/>
                </a:cubicBezTo>
                <a:cubicBezTo>
                  <a:pt x="1750" y="742"/>
                  <a:pt x="1750" y="742"/>
                  <a:pt x="1750" y="742"/>
                </a:cubicBezTo>
                <a:cubicBezTo>
                  <a:pt x="1750" y="712"/>
                  <a:pt x="1780" y="712"/>
                  <a:pt x="1780" y="712"/>
                </a:cubicBezTo>
                <a:cubicBezTo>
                  <a:pt x="1809" y="712"/>
                  <a:pt x="1809" y="712"/>
                  <a:pt x="1809" y="712"/>
                </a:cubicBezTo>
                <a:cubicBezTo>
                  <a:pt x="1839" y="712"/>
                  <a:pt x="1839" y="712"/>
                  <a:pt x="1839" y="712"/>
                </a:cubicBezTo>
                <a:lnTo>
                  <a:pt x="1809" y="683"/>
                </a:lnTo>
                <a:cubicBezTo>
                  <a:pt x="1809" y="683"/>
                  <a:pt x="1780" y="683"/>
                  <a:pt x="1809" y="683"/>
                </a:cubicBezTo>
                <a:cubicBezTo>
                  <a:pt x="1809" y="683"/>
                  <a:pt x="1809" y="683"/>
                  <a:pt x="1809" y="653"/>
                </a:cubicBezTo>
                <a:cubicBezTo>
                  <a:pt x="1809" y="624"/>
                  <a:pt x="1809" y="624"/>
                  <a:pt x="1809" y="624"/>
                </a:cubicBezTo>
                <a:cubicBezTo>
                  <a:pt x="1809" y="624"/>
                  <a:pt x="1809" y="624"/>
                  <a:pt x="1839" y="624"/>
                </a:cubicBezTo>
                <a:cubicBezTo>
                  <a:pt x="1839" y="593"/>
                  <a:pt x="1839" y="593"/>
                  <a:pt x="1839" y="593"/>
                </a:cubicBezTo>
                <a:cubicBezTo>
                  <a:pt x="1868" y="593"/>
                  <a:pt x="1868" y="593"/>
                  <a:pt x="1899" y="593"/>
                </a:cubicBezTo>
                <a:cubicBezTo>
                  <a:pt x="1987" y="593"/>
                  <a:pt x="1987" y="593"/>
                  <a:pt x="1987" y="593"/>
                </a:cubicBezTo>
                <a:cubicBezTo>
                  <a:pt x="2017" y="593"/>
                  <a:pt x="2017" y="593"/>
                  <a:pt x="2017" y="593"/>
                </a:cubicBezTo>
                <a:cubicBezTo>
                  <a:pt x="2165" y="653"/>
                  <a:pt x="2165" y="653"/>
                  <a:pt x="2165" y="653"/>
                </a:cubicBezTo>
                <a:lnTo>
                  <a:pt x="2195" y="683"/>
                </a:lnTo>
                <a:cubicBezTo>
                  <a:pt x="2284" y="772"/>
                  <a:pt x="2284" y="772"/>
                  <a:pt x="2284" y="772"/>
                </a:cubicBezTo>
                <a:cubicBezTo>
                  <a:pt x="2284" y="772"/>
                  <a:pt x="2284" y="772"/>
                  <a:pt x="2313" y="801"/>
                </a:cubicBezTo>
                <a:cubicBezTo>
                  <a:pt x="2343" y="801"/>
                  <a:pt x="2343" y="801"/>
                  <a:pt x="2343" y="801"/>
                </a:cubicBezTo>
                <a:cubicBezTo>
                  <a:pt x="2373" y="891"/>
                  <a:pt x="2373" y="891"/>
                  <a:pt x="2373" y="891"/>
                </a:cubicBezTo>
                <a:cubicBezTo>
                  <a:pt x="2373" y="891"/>
                  <a:pt x="2373" y="891"/>
                  <a:pt x="2403" y="920"/>
                </a:cubicBezTo>
                <a:cubicBezTo>
                  <a:pt x="2461" y="949"/>
                  <a:pt x="2461" y="949"/>
                  <a:pt x="2461" y="949"/>
                </a:cubicBezTo>
                <a:cubicBezTo>
                  <a:pt x="2461" y="949"/>
                  <a:pt x="2492" y="949"/>
                  <a:pt x="2492" y="980"/>
                </a:cubicBezTo>
                <a:lnTo>
                  <a:pt x="2521" y="1009"/>
                </a:lnTo>
                <a:lnTo>
                  <a:pt x="2551" y="1009"/>
                </a:lnTo>
                <a:lnTo>
                  <a:pt x="2551" y="1039"/>
                </a:lnTo>
                <a:cubicBezTo>
                  <a:pt x="2551" y="1039"/>
                  <a:pt x="2551" y="1039"/>
                  <a:pt x="2580" y="1039"/>
                </a:cubicBezTo>
                <a:cubicBezTo>
                  <a:pt x="2580" y="1068"/>
                  <a:pt x="2580" y="1068"/>
                  <a:pt x="2580" y="1068"/>
                </a:cubicBezTo>
                <a:cubicBezTo>
                  <a:pt x="2580" y="1098"/>
                  <a:pt x="2610" y="1098"/>
                  <a:pt x="2610" y="1098"/>
                </a:cubicBezTo>
                <a:cubicBezTo>
                  <a:pt x="2699" y="1068"/>
                  <a:pt x="2699" y="1068"/>
                  <a:pt x="2699" y="1068"/>
                </a:cubicBezTo>
                <a:lnTo>
                  <a:pt x="2729" y="1098"/>
                </a:lnTo>
                <a:cubicBezTo>
                  <a:pt x="2758" y="1157"/>
                  <a:pt x="2758" y="1157"/>
                  <a:pt x="2758" y="1157"/>
                </a:cubicBezTo>
                <a:cubicBezTo>
                  <a:pt x="2758" y="1157"/>
                  <a:pt x="2758" y="1187"/>
                  <a:pt x="2788" y="1187"/>
                </a:cubicBezTo>
                <a:cubicBezTo>
                  <a:pt x="2817" y="1217"/>
                  <a:pt x="2817" y="1217"/>
                  <a:pt x="2817" y="1217"/>
                </a:cubicBezTo>
                <a:cubicBezTo>
                  <a:pt x="2817" y="1246"/>
                  <a:pt x="2848" y="1246"/>
                  <a:pt x="2848" y="1246"/>
                </a:cubicBezTo>
                <a:cubicBezTo>
                  <a:pt x="2817" y="1276"/>
                  <a:pt x="2817" y="1276"/>
                  <a:pt x="2817" y="1276"/>
                </a:cubicBezTo>
                <a:cubicBezTo>
                  <a:pt x="2817" y="1305"/>
                  <a:pt x="2817" y="1305"/>
                  <a:pt x="2817" y="1305"/>
                </a:cubicBezTo>
                <a:cubicBezTo>
                  <a:pt x="2848" y="1336"/>
                  <a:pt x="2848" y="1336"/>
                  <a:pt x="2848" y="1336"/>
                </a:cubicBezTo>
                <a:cubicBezTo>
                  <a:pt x="2848" y="1365"/>
                  <a:pt x="2848" y="1365"/>
                  <a:pt x="2848" y="1365"/>
                </a:cubicBezTo>
                <a:cubicBezTo>
                  <a:pt x="2848" y="1513"/>
                  <a:pt x="2848" y="1513"/>
                  <a:pt x="2848" y="1513"/>
                </a:cubicBezTo>
                <a:lnTo>
                  <a:pt x="2848" y="1543"/>
                </a:lnTo>
                <a:cubicBezTo>
                  <a:pt x="2817" y="1661"/>
                  <a:pt x="2817" y="1661"/>
                  <a:pt x="2817" y="1661"/>
                </a:cubicBezTo>
                <a:cubicBezTo>
                  <a:pt x="2817" y="1692"/>
                  <a:pt x="2817" y="1692"/>
                  <a:pt x="2817" y="1692"/>
                </a:cubicBezTo>
                <a:cubicBezTo>
                  <a:pt x="2817" y="1898"/>
                  <a:pt x="2817" y="1898"/>
                  <a:pt x="2817" y="1898"/>
                </a:cubicBezTo>
                <a:cubicBezTo>
                  <a:pt x="2817" y="1898"/>
                  <a:pt x="2817" y="1898"/>
                  <a:pt x="2817" y="1929"/>
                </a:cubicBezTo>
                <a:cubicBezTo>
                  <a:pt x="2877" y="1988"/>
                  <a:pt x="2877" y="1988"/>
                  <a:pt x="2877" y="1988"/>
                </a:cubicBezTo>
                <a:cubicBezTo>
                  <a:pt x="2877" y="1988"/>
                  <a:pt x="2877" y="1988"/>
                  <a:pt x="2877" y="1958"/>
                </a:cubicBezTo>
                <a:cubicBezTo>
                  <a:pt x="2907" y="1958"/>
                  <a:pt x="2907" y="1958"/>
                  <a:pt x="2907" y="1958"/>
                </a:cubicBezTo>
                <a:cubicBezTo>
                  <a:pt x="2907" y="1958"/>
                  <a:pt x="2907" y="1988"/>
                  <a:pt x="2936" y="1988"/>
                </a:cubicBezTo>
                <a:lnTo>
                  <a:pt x="2936" y="1958"/>
                </a:lnTo>
                <a:cubicBezTo>
                  <a:pt x="2936" y="1898"/>
                  <a:pt x="2936" y="1898"/>
                  <a:pt x="2936" y="1898"/>
                </a:cubicBezTo>
                <a:cubicBezTo>
                  <a:pt x="2936" y="1898"/>
                  <a:pt x="2936" y="1898"/>
                  <a:pt x="2936" y="1869"/>
                </a:cubicBezTo>
                <a:cubicBezTo>
                  <a:pt x="2966" y="1869"/>
                  <a:pt x="2966" y="1869"/>
                  <a:pt x="2966" y="1869"/>
                </a:cubicBezTo>
                <a:lnTo>
                  <a:pt x="2936" y="1869"/>
                </a:lnTo>
                <a:cubicBezTo>
                  <a:pt x="2907" y="1840"/>
                  <a:pt x="2907" y="1840"/>
                  <a:pt x="2907" y="1840"/>
                </a:cubicBezTo>
                <a:cubicBezTo>
                  <a:pt x="2877" y="1840"/>
                  <a:pt x="2877" y="1840"/>
                  <a:pt x="2877" y="1840"/>
                </a:cubicBezTo>
                <a:cubicBezTo>
                  <a:pt x="2877" y="1810"/>
                  <a:pt x="2877" y="1810"/>
                  <a:pt x="2877" y="1810"/>
                </a:cubicBezTo>
                <a:cubicBezTo>
                  <a:pt x="2877" y="1780"/>
                  <a:pt x="2907" y="1780"/>
                  <a:pt x="2907" y="1780"/>
                </a:cubicBezTo>
                <a:cubicBezTo>
                  <a:pt x="2907" y="1780"/>
                  <a:pt x="2936" y="1780"/>
                  <a:pt x="2936" y="1810"/>
                </a:cubicBezTo>
                <a:cubicBezTo>
                  <a:pt x="2966" y="1840"/>
                  <a:pt x="2966" y="1840"/>
                  <a:pt x="2966" y="1840"/>
                </a:cubicBezTo>
                <a:cubicBezTo>
                  <a:pt x="2966" y="1840"/>
                  <a:pt x="2966" y="1840"/>
                  <a:pt x="2996" y="1840"/>
                </a:cubicBezTo>
                <a:cubicBezTo>
                  <a:pt x="2996" y="1869"/>
                  <a:pt x="2996" y="1869"/>
                  <a:pt x="2996" y="1869"/>
                </a:cubicBezTo>
                <a:lnTo>
                  <a:pt x="2996" y="1898"/>
                </a:lnTo>
                <a:lnTo>
                  <a:pt x="3025" y="1869"/>
                </a:lnTo>
                <a:cubicBezTo>
                  <a:pt x="3025" y="1840"/>
                  <a:pt x="3025" y="1840"/>
                  <a:pt x="3025" y="1840"/>
                </a:cubicBezTo>
                <a:cubicBezTo>
                  <a:pt x="3055" y="1840"/>
                  <a:pt x="3055" y="1840"/>
                  <a:pt x="3055" y="1840"/>
                </a:cubicBezTo>
                <a:cubicBezTo>
                  <a:pt x="3055" y="1898"/>
                  <a:pt x="3055" y="1898"/>
                  <a:pt x="3055" y="1898"/>
                </a:cubicBezTo>
                <a:lnTo>
                  <a:pt x="3055" y="1929"/>
                </a:lnTo>
                <a:cubicBezTo>
                  <a:pt x="2996" y="1988"/>
                  <a:pt x="2996" y="1988"/>
                  <a:pt x="2996" y="1988"/>
                </a:cubicBezTo>
                <a:cubicBezTo>
                  <a:pt x="2996" y="2017"/>
                  <a:pt x="2996" y="2017"/>
                  <a:pt x="2996" y="2017"/>
                </a:cubicBezTo>
                <a:cubicBezTo>
                  <a:pt x="2996" y="2048"/>
                  <a:pt x="2996" y="2048"/>
                  <a:pt x="2996" y="2048"/>
                </a:cubicBezTo>
                <a:cubicBezTo>
                  <a:pt x="2996" y="2048"/>
                  <a:pt x="2996" y="2048"/>
                  <a:pt x="2966" y="2077"/>
                </a:cubicBezTo>
                <a:cubicBezTo>
                  <a:pt x="2936" y="2106"/>
                  <a:pt x="2936" y="2106"/>
                  <a:pt x="2936" y="2106"/>
                </a:cubicBezTo>
                <a:cubicBezTo>
                  <a:pt x="2936" y="2136"/>
                  <a:pt x="2936" y="2136"/>
                  <a:pt x="2966" y="2136"/>
                </a:cubicBezTo>
                <a:cubicBezTo>
                  <a:pt x="2996" y="2196"/>
                  <a:pt x="2996" y="2196"/>
                  <a:pt x="2996" y="2196"/>
                </a:cubicBezTo>
                <a:cubicBezTo>
                  <a:pt x="3025" y="2196"/>
                  <a:pt x="3025" y="2196"/>
                  <a:pt x="3025" y="2196"/>
                </a:cubicBezTo>
                <a:cubicBezTo>
                  <a:pt x="3025" y="2225"/>
                  <a:pt x="3025" y="2225"/>
                  <a:pt x="3025" y="2225"/>
                </a:cubicBezTo>
                <a:cubicBezTo>
                  <a:pt x="2996" y="2225"/>
                  <a:pt x="2996" y="2225"/>
                  <a:pt x="2996" y="2225"/>
                </a:cubicBezTo>
                <a:cubicBezTo>
                  <a:pt x="3025" y="2254"/>
                  <a:pt x="3025" y="2254"/>
                  <a:pt x="3025" y="2254"/>
                </a:cubicBezTo>
                <a:cubicBezTo>
                  <a:pt x="3025" y="2254"/>
                  <a:pt x="3055" y="2254"/>
                  <a:pt x="3055" y="2285"/>
                </a:cubicBezTo>
                <a:cubicBezTo>
                  <a:pt x="3114" y="2373"/>
                  <a:pt x="3114" y="2373"/>
                  <a:pt x="3114" y="2373"/>
                </a:cubicBezTo>
                <a:cubicBezTo>
                  <a:pt x="3114" y="2373"/>
                  <a:pt x="3114" y="2373"/>
                  <a:pt x="3114" y="2403"/>
                </a:cubicBezTo>
                <a:cubicBezTo>
                  <a:pt x="3204" y="2492"/>
                  <a:pt x="3204" y="2492"/>
                  <a:pt x="3204" y="2492"/>
                </a:cubicBezTo>
                <a:cubicBezTo>
                  <a:pt x="3233" y="2492"/>
                  <a:pt x="3233" y="2492"/>
                  <a:pt x="3233" y="2492"/>
                </a:cubicBezTo>
                <a:cubicBezTo>
                  <a:pt x="3262" y="2492"/>
                  <a:pt x="3262" y="2492"/>
                  <a:pt x="3262" y="2492"/>
                </a:cubicBezTo>
                <a:lnTo>
                  <a:pt x="3292" y="2492"/>
                </a:lnTo>
                <a:cubicBezTo>
                  <a:pt x="3292" y="2462"/>
                  <a:pt x="3262" y="2462"/>
                  <a:pt x="3262" y="2462"/>
                </a:cubicBezTo>
                <a:cubicBezTo>
                  <a:pt x="3233" y="2403"/>
                  <a:pt x="3233" y="2403"/>
                  <a:pt x="3233" y="2403"/>
                </a:cubicBezTo>
                <a:cubicBezTo>
                  <a:pt x="3204" y="2403"/>
                  <a:pt x="3204" y="2373"/>
                  <a:pt x="3233" y="2403"/>
                </a:cubicBezTo>
                <a:cubicBezTo>
                  <a:pt x="3262" y="2403"/>
                  <a:pt x="3262" y="2403"/>
                  <a:pt x="3262" y="2403"/>
                </a:cubicBezTo>
                <a:cubicBezTo>
                  <a:pt x="3292" y="2403"/>
                  <a:pt x="3292" y="2403"/>
                  <a:pt x="3292" y="2403"/>
                </a:cubicBezTo>
                <a:cubicBezTo>
                  <a:pt x="3292" y="2433"/>
                  <a:pt x="3292" y="2403"/>
                  <a:pt x="3322" y="2403"/>
                </a:cubicBezTo>
                <a:cubicBezTo>
                  <a:pt x="3352" y="2403"/>
                  <a:pt x="3352" y="2403"/>
                  <a:pt x="3352" y="2403"/>
                </a:cubicBezTo>
                <a:cubicBezTo>
                  <a:pt x="3352" y="2373"/>
                  <a:pt x="3352" y="2373"/>
                  <a:pt x="3352" y="2403"/>
                </a:cubicBezTo>
                <a:cubicBezTo>
                  <a:pt x="3322" y="2433"/>
                  <a:pt x="3322" y="2433"/>
                  <a:pt x="3322" y="2433"/>
                </a:cubicBezTo>
                <a:cubicBezTo>
                  <a:pt x="3322" y="2462"/>
                  <a:pt x="3322" y="2462"/>
                  <a:pt x="3322" y="2462"/>
                </a:cubicBezTo>
                <a:cubicBezTo>
                  <a:pt x="3322" y="2551"/>
                  <a:pt x="3322" y="2551"/>
                  <a:pt x="3322" y="2551"/>
                </a:cubicBezTo>
                <a:lnTo>
                  <a:pt x="3352" y="2581"/>
                </a:lnTo>
                <a:cubicBezTo>
                  <a:pt x="3381" y="2641"/>
                  <a:pt x="3381" y="2641"/>
                  <a:pt x="3381" y="2641"/>
                </a:cubicBezTo>
                <a:cubicBezTo>
                  <a:pt x="3381" y="2670"/>
                  <a:pt x="3381" y="2670"/>
                  <a:pt x="3411" y="2670"/>
                </a:cubicBezTo>
                <a:cubicBezTo>
                  <a:pt x="3411" y="2641"/>
                  <a:pt x="3411" y="2641"/>
                  <a:pt x="3411" y="2641"/>
                </a:cubicBezTo>
                <a:cubicBezTo>
                  <a:pt x="3441" y="2581"/>
                  <a:pt x="3441" y="2581"/>
                  <a:pt x="3441" y="2581"/>
                </a:cubicBezTo>
                <a:cubicBezTo>
                  <a:pt x="3500" y="2522"/>
                  <a:pt x="3500" y="2522"/>
                  <a:pt x="3500" y="2522"/>
                </a:cubicBezTo>
                <a:cubicBezTo>
                  <a:pt x="3500" y="2522"/>
                  <a:pt x="3500" y="2522"/>
                  <a:pt x="3500" y="2551"/>
                </a:cubicBezTo>
                <a:cubicBezTo>
                  <a:pt x="3441" y="2581"/>
                  <a:pt x="3441" y="2581"/>
                  <a:pt x="3441" y="2581"/>
                </a:cubicBezTo>
                <a:lnTo>
                  <a:pt x="3441" y="2610"/>
                </a:lnTo>
                <a:cubicBezTo>
                  <a:pt x="3441" y="2670"/>
                  <a:pt x="3441" y="2670"/>
                  <a:pt x="3441" y="2670"/>
                </a:cubicBezTo>
                <a:cubicBezTo>
                  <a:pt x="3411" y="2670"/>
                  <a:pt x="3441" y="2670"/>
                  <a:pt x="3441" y="2670"/>
                </a:cubicBezTo>
                <a:cubicBezTo>
                  <a:pt x="3441" y="2700"/>
                  <a:pt x="3441" y="2700"/>
                  <a:pt x="3441" y="2700"/>
                </a:cubicBezTo>
                <a:cubicBezTo>
                  <a:pt x="3470" y="2700"/>
                  <a:pt x="3470" y="2700"/>
                  <a:pt x="3470" y="2700"/>
                </a:cubicBezTo>
                <a:cubicBezTo>
                  <a:pt x="3470" y="2700"/>
                  <a:pt x="3470" y="2700"/>
                  <a:pt x="3470" y="2729"/>
                </a:cubicBezTo>
                <a:cubicBezTo>
                  <a:pt x="3470" y="2729"/>
                  <a:pt x="3470" y="2729"/>
                  <a:pt x="3500" y="2729"/>
                </a:cubicBezTo>
                <a:lnTo>
                  <a:pt x="3500" y="2759"/>
                </a:lnTo>
                <a:lnTo>
                  <a:pt x="3500" y="2789"/>
                </a:lnTo>
                <a:cubicBezTo>
                  <a:pt x="3529" y="2789"/>
                  <a:pt x="3529" y="2818"/>
                  <a:pt x="3529" y="2818"/>
                </a:cubicBezTo>
                <a:lnTo>
                  <a:pt x="3529" y="2848"/>
                </a:lnTo>
                <a:cubicBezTo>
                  <a:pt x="3529" y="2848"/>
                  <a:pt x="3529" y="2848"/>
                  <a:pt x="3529" y="2878"/>
                </a:cubicBezTo>
                <a:cubicBezTo>
                  <a:pt x="3529" y="2878"/>
                  <a:pt x="3529" y="2878"/>
                  <a:pt x="3529" y="2907"/>
                </a:cubicBezTo>
                <a:lnTo>
                  <a:pt x="3560" y="2907"/>
                </a:lnTo>
                <a:cubicBezTo>
                  <a:pt x="3589" y="2937"/>
                  <a:pt x="3589" y="2937"/>
                  <a:pt x="3589" y="2937"/>
                </a:cubicBezTo>
                <a:cubicBezTo>
                  <a:pt x="3589" y="2966"/>
                  <a:pt x="3618" y="2966"/>
                  <a:pt x="3618" y="2966"/>
                </a:cubicBezTo>
                <a:cubicBezTo>
                  <a:pt x="3618" y="2997"/>
                  <a:pt x="3618" y="2997"/>
                  <a:pt x="3618" y="2997"/>
                </a:cubicBezTo>
                <a:lnTo>
                  <a:pt x="3618" y="3026"/>
                </a:lnTo>
                <a:cubicBezTo>
                  <a:pt x="3737" y="3026"/>
                  <a:pt x="3737" y="3026"/>
                  <a:pt x="3737" y="3026"/>
                </a:cubicBezTo>
                <a:lnTo>
                  <a:pt x="3766" y="3026"/>
                </a:lnTo>
                <a:cubicBezTo>
                  <a:pt x="3856" y="3055"/>
                  <a:pt x="3856" y="3055"/>
                  <a:pt x="3856" y="3055"/>
                </a:cubicBezTo>
                <a:cubicBezTo>
                  <a:pt x="3885" y="3055"/>
                  <a:pt x="3885" y="3055"/>
                  <a:pt x="3885" y="3055"/>
                </a:cubicBezTo>
                <a:cubicBezTo>
                  <a:pt x="3915" y="3085"/>
                  <a:pt x="3915" y="3085"/>
                  <a:pt x="3915" y="3085"/>
                </a:cubicBezTo>
                <a:lnTo>
                  <a:pt x="3915" y="3115"/>
                </a:lnTo>
                <a:cubicBezTo>
                  <a:pt x="3885" y="3115"/>
                  <a:pt x="3885" y="3145"/>
                  <a:pt x="3885" y="3145"/>
                </a:cubicBezTo>
                <a:cubicBezTo>
                  <a:pt x="3974" y="3263"/>
                  <a:pt x="3974" y="3263"/>
                  <a:pt x="3974" y="3263"/>
                </a:cubicBezTo>
                <a:cubicBezTo>
                  <a:pt x="3974" y="3263"/>
                  <a:pt x="3974" y="3293"/>
                  <a:pt x="4004" y="3293"/>
                </a:cubicBezTo>
                <a:cubicBezTo>
                  <a:pt x="4034" y="3293"/>
                  <a:pt x="4034" y="3293"/>
                  <a:pt x="4034" y="3293"/>
                </a:cubicBezTo>
                <a:cubicBezTo>
                  <a:pt x="4034" y="3293"/>
                  <a:pt x="4034" y="3293"/>
                  <a:pt x="4064" y="3322"/>
                </a:cubicBezTo>
                <a:cubicBezTo>
                  <a:pt x="4093" y="3322"/>
                  <a:pt x="4093" y="3322"/>
                  <a:pt x="4093" y="3322"/>
                </a:cubicBezTo>
                <a:cubicBezTo>
                  <a:pt x="4093" y="3322"/>
                  <a:pt x="4093" y="3353"/>
                  <a:pt x="4122" y="3353"/>
                </a:cubicBezTo>
                <a:lnTo>
                  <a:pt x="4122" y="3382"/>
                </a:lnTo>
                <a:lnTo>
                  <a:pt x="4093" y="3382"/>
                </a:lnTo>
                <a:lnTo>
                  <a:pt x="4064" y="3382"/>
                </a:lnTo>
                <a:cubicBezTo>
                  <a:pt x="4034" y="3353"/>
                  <a:pt x="4034" y="3353"/>
                  <a:pt x="4034" y="3353"/>
                </a:cubicBezTo>
                <a:cubicBezTo>
                  <a:pt x="4004" y="3353"/>
                  <a:pt x="4004" y="3353"/>
                  <a:pt x="4004" y="3353"/>
                </a:cubicBezTo>
                <a:lnTo>
                  <a:pt x="3974" y="3353"/>
                </a:lnTo>
                <a:lnTo>
                  <a:pt x="3974" y="3382"/>
                </a:lnTo>
                <a:cubicBezTo>
                  <a:pt x="3974" y="3411"/>
                  <a:pt x="4004" y="3411"/>
                  <a:pt x="4004" y="3411"/>
                </a:cubicBezTo>
                <a:cubicBezTo>
                  <a:pt x="4004" y="3441"/>
                  <a:pt x="4004" y="3441"/>
                  <a:pt x="4004" y="3441"/>
                </a:cubicBezTo>
                <a:lnTo>
                  <a:pt x="4034" y="3441"/>
                </a:lnTo>
                <a:cubicBezTo>
                  <a:pt x="4064" y="3441"/>
                  <a:pt x="4064" y="3441"/>
                  <a:pt x="4064" y="3441"/>
                </a:cubicBezTo>
                <a:cubicBezTo>
                  <a:pt x="4064" y="3441"/>
                  <a:pt x="4064" y="3441"/>
                  <a:pt x="4093" y="3441"/>
                </a:cubicBezTo>
                <a:cubicBezTo>
                  <a:pt x="4122" y="3441"/>
                  <a:pt x="4122" y="3441"/>
                  <a:pt x="4122" y="3441"/>
                </a:cubicBezTo>
                <a:cubicBezTo>
                  <a:pt x="4122" y="3411"/>
                  <a:pt x="4153" y="3411"/>
                  <a:pt x="4153" y="3411"/>
                </a:cubicBezTo>
                <a:cubicBezTo>
                  <a:pt x="4153" y="3411"/>
                  <a:pt x="4153" y="3411"/>
                  <a:pt x="4182" y="3411"/>
                </a:cubicBezTo>
                <a:cubicBezTo>
                  <a:pt x="4241" y="3382"/>
                  <a:pt x="4241" y="3382"/>
                  <a:pt x="4241" y="3382"/>
                </a:cubicBezTo>
                <a:cubicBezTo>
                  <a:pt x="4271" y="3382"/>
                  <a:pt x="4271" y="3382"/>
                  <a:pt x="4271" y="3382"/>
                </a:cubicBezTo>
                <a:cubicBezTo>
                  <a:pt x="4301" y="3353"/>
                  <a:pt x="4301" y="3353"/>
                  <a:pt x="4301" y="3353"/>
                </a:cubicBezTo>
                <a:cubicBezTo>
                  <a:pt x="4330" y="3353"/>
                  <a:pt x="4330" y="3353"/>
                  <a:pt x="4330" y="3353"/>
                </a:cubicBezTo>
                <a:cubicBezTo>
                  <a:pt x="4390" y="3353"/>
                  <a:pt x="4390" y="3353"/>
                  <a:pt x="4390" y="3353"/>
                </a:cubicBezTo>
                <a:cubicBezTo>
                  <a:pt x="4390" y="3353"/>
                  <a:pt x="4419" y="3353"/>
                  <a:pt x="4419" y="3322"/>
                </a:cubicBezTo>
                <a:lnTo>
                  <a:pt x="4419" y="3293"/>
                </a:lnTo>
                <a:cubicBezTo>
                  <a:pt x="4419" y="3293"/>
                  <a:pt x="4419" y="3293"/>
                  <a:pt x="4449" y="3293"/>
                </a:cubicBezTo>
                <a:cubicBezTo>
                  <a:pt x="4449" y="3293"/>
                  <a:pt x="4449" y="3293"/>
                  <a:pt x="4449" y="3322"/>
                </a:cubicBezTo>
                <a:cubicBezTo>
                  <a:pt x="4419" y="3353"/>
                  <a:pt x="4419" y="3353"/>
                  <a:pt x="4419" y="3353"/>
                </a:cubicBezTo>
                <a:lnTo>
                  <a:pt x="4419" y="3382"/>
                </a:lnTo>
                <a:cubicBezTo>
                  <a:pt x="4390" y="3411"/>
                  <a:pt x="4390" y="3411"/>
                  <a:pt x="4390" y="3411"/>
                </a:cubicBezTo>
                <a:cubicBezTo>
                  <a:pt x="4390" y="3441"/>
                  <a:pt x="4360" y="3441"/>
                  <a:pt x="4360" y="3441"/>
                </a:cubicBezTo>
                <a:cubicBezTo>
                  <a:pt x="4360" y="3501"/>
                  <a:pt x="4360" y="3501"/>
                  <a:pt x="4360" y="3501"/>
                </a:cubicBezTo>
                <a:cubicBezTo>
                  <a:pt x="4330" y="3501"/>
                  <a:pt x="4330" y="3501"/>
                  <a:pt x="4330" y="3501"/>
                </a:cubicBezTo>
                <a:cubicBezTo>
                  <a:pt x="4301" y="3559"/>
                  <a:pt x="4301" y="3559"/>
                  <a:pt x="4301" y="3559"/>
                </a:cubicBezTo>
                <a:cubicBezTo>
                  <a:pt x="4271" y="3559"/>
                  <a:pt x="4271" y="3590"/>
                  <a:pt x="4271" y="3590"/>
                </a:cubicBezTo>
                <a:cubicBezTo>
                  <a:pt x="4212" y="3619"/>
                  <a:pt x="4212" y="3619"/>
                  <a:pt x="4212" y="3619"/>
                </a:cubicBezTo>
                <a:cubicBezTo>
                  <a:pt x="4064" y="3708"/>
                  <a:pt x="4064" y="3708"/>
                  <a:pt x="4064" y="3708"/>
                </a:cubicBezTo>
                <a:cubicBezTo>
                  <a:pt x="4093" y="3708"/>
                  <a:pt x="4093" y="3708"/>
                  <a:pt x="4093" y="3708"/>
                </a:cubicBezTo>
                <a:cubicBezTo>
                  <a:pt x="4241" y="3619"/>
                  <a:pt x="4241" y="3619"/>
                  <a:pt x="4241" y="3619"/>
                </a:cubicBezTo>
                <a:lnTo>
                  <a:pt x="4241" y="3590"/>
                </a:lnTo>
                <a:cubicBezTo>
                  <a:pt x="4301" y="3559"/>
                  <a:pt x="4301" y="3559"/>
                  <a:pt x="4301" y="3559"/>
                </a:cubicBezTo>
                <a:cubicBezTo>
                  <a:pt x="4301" y="3530"/>
                  <a:pt x="4330" y="3530"/>
                  <a:pt x="4330" y="3530"/>
                </a:cubicBezTo>
                <a:cubicBezTo>
                  <a:pt x="4360" y="3501"/>
                  <a:pt x="4360" y="3501"/>
                  <a:pt x="4360" y="3501"/>
                </a:cubicBezTo>
                <a:lnTo>
                  <a:pt x="4360" y="3471"/>
                </a:lnTo>
                <a:cubicBezTo>
                  <a:pt x="4419" y="3411"/>
                  <a:pt x="4419" y="3411"/>
                  <a:pt x="4419" y="3411"/>
                </a:cubicBezTo>
                <a:cubicBezTo>
                  <a:pt x="4419" y="3411"/>
                  <a:pt x="4419" y="3411"/>
                  <a:pt x="4449" y="3382"/>
                </a:cubicBezTo>
                <a:cubicBezTo>
                  <a:pt x="4449" y="3353"/>
                  <a:pt x="4449" y="3353"/>
                  <a:pt x="4449" y="3353"/>
                </a:cubicBezTo>
                <a:cubicBezTo>
                  <a:pt x="4478" y="3353"/>
                  <a:pt x="4478" y="3322"/>
                  <a:pt x="4478" y="3322"/>
                </a:cubicBezTo>
                <a:cubicBezTo>
                  <a:pt x="4509" y="3234"/>
                  <a:pt x="4509" y="3234"/>
                  <a:pt x="4509" y="3234"/>
                </a:cubicBezTo>
                <a:cubicBezTo>
                  <a:pt x="4509" y="3234"/>
                  <a:pt x="4509" y="3234"/>
                  <a:pt x="4509" y="3204"/>
                </a:cubicBezTo>
                <a:lnTo>
                  <a:pt x="4509" y="3174"/>
                </a:lnTo>
                <a:cubicBezTo>
                  <a:pt x="4509" y="3145"/>
                  <a:pt x="4509" y="3145"/>
                  <a:pt x="4509" y="3145"/>
                </a:cubicBezTo>
                <a:lnTo>
                  <a:pt x="4509" y="3115"/>
                </a:lnTo>
                <a:lnTo>
                  <a:pt x="4509" y="3145"/>
                </a:lnTo>
                <a:lnTo>
                  <a:pt x="4478" y="3204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93" name="Freeform 33"/>
          <p:cNvSpPr>
            <a:spLocks noChangeArrowheads="1"/>
          </p:cNvSpPr>
          <p:nvPr/>
        </p:nvSpPr>
        <p:spPr bwMode="auto">
          <a:xfrm>
            <a:off x="4280161" y="3496681"/>
            <a:ext cx="1020960" cy="1072800"/>
          </a:xfrm>
          <a:custGeom>
            <a:avLst/>
            <a:gdLst>
              <a:gd name="T0" fmla="*/ 138824933 w 3411"/>
              <a:gd name="T1" fmla="*/ 360630537 h 3589"/>
              <a:gd name="T2" fmla="*/ 138824933 w 3411"/>
              <a:gd name="T3" fmla="*/ 360630537 h 3589"/>
              <a:gd name="T4" fmla="*/ 135558200 w 3411"/>
              <a:gd name="T5" fmla="*/ 360630537 h 3589"/>
              <a:gd name="T6" fmla="*/ 138824933 w 3411"/>
              <a:gd name="T7" fmla="*/ 357481206 h 3589"/>
              <a:gd name="T8" fmla="*/ 342216678 w 3411"/>
              <a:gd name="T9" fmla="*/ 376701781 h 3589"/>
              <a:gd name="T10" fmla="*/ 342216678 w 3411"/>
              <a:gd name="T11" fmla="*/ 373552779 h 3589"/>
              <a:gd name="T12" fmla="*/ 345483081 w 3411"/>
              <a:gd name="T13" fmla="*/ 344558964 h 3589"/>
              <a:gd name="T14" fmla="*/ 348749814 w 3411"/>
              <a:gd name="T15" fmla="*/ 305900653 h 3589"/>
              <a:gd name="T16" fmla="*/ 355173729 w 3411"/>
              <a:gd name="T17" fmla="*/ 231841449 h 3589"/>
              <a:gd name="T18" fmla="*/ 368130779 w 3411"/>
              <a:gd name="T19" fmla="*/ 67543381 h 3589"/>
              <a:gd name="T20" fmla="*/ 368130779 w 3411"/>
              <a:gd name="T21" fmla="*/ 64394379 h 3589"/>
              <a:gd name="T22" fmla="*/ 368130779 w 3411"/>
              <a:gd name="T23" fmla="*/ 64394379 h 3589"/>
              <a:gd name="T24" fmla="*/ 368130779 w 3411"/>
              <a:gd name="T25" fmla="*/ 64394379 h 3589"/>
              <a:gd name="T26" fmla="*/ 371288291 w 3411"/>
              <a:gd name="T27" fmla="*/ 64394379 h 3589"/>
              <a:gd name="T28" fmla="*/ 371288291 w 3411"/>
              <a:gd name="T29" fmla="*/ 35509309 h 3589"/>
              <a:gd name="T30" fmla="*/ 368130779 w 3411"/>
              <a:gd name="T31" fmla="*/ 32142817 h 3589"/>
              <a:gd name="T32" fmla="*/ 242154007 w 3411"/>
              <a:gd name="T33" fmla="*/ 22587067 h 3589"/>
              <a:gd name="T34" fmla="*/ 51610091 w 3411"/>
              <a:gd name="T35" fmla="*/ 0 h 3589"/>
              <a:gd name="T36" fmla="*/ 51610091 w 3411"/>
              <a:gd name="T37" fmla="*/ 0 h 3589"/>
              <a:gd name="T38" fmla="*/ 0 w 3411"/>
              <a:gd name="T39" fmla="*/ 383217275 h 3589"/>
              <a:gd name="T40" fmla="*/ 3157512 w 3411"/>
              <a:gd name="T41" fmla="*/ 386475021 h 3589"/>
              <a:gd name="T42" fmla="*/ 45186177 w 3411"/>
              <a:gd name="T43" fmla="*/ 389624023 h 3589"/>
              <a:gd name="T44" fmla="*/ 45186177 w 3411"/>
              <a:gd name="T45" fmla="*/ 389624023 h 3589"/>
              <a:gd name="T46" fmla="*/ 48343688 w 3411"/>
              <a:gd name="T47" fmla="*/ 363888284 h 3589"/>
              <a:gd name="T48" fmla="*/ 51610091 w 3411"/>
              <a:gd name="T49" fmla="*/ 360630537 h 3589"/>
              <a:gd name="T50" fmla="*/ 87105620 w 3411"/>
              <a:gd name="T51" fmla="*/ 363888284 h 3589"/>
              <a:gd name="T52" fmla="*/ 90372353 w 3411"/>
              <a:gd name="T53" fmla="*/ 367145701 h 3589"/>
              <a:gd name="T54" fmla="*/ 122601479 w 3411"/>
              <a:gd name="T55" fmla="*/ 370295032 h 3589"/>
              <a:gd name="T56" fmla="*/ 125867882 w 3411"/>
              <a:gd name="T57" fmla="*/ 370295032 h 3589"/>
              <a:gd name="T58" fmla="*/ 138824933 w 3411"/>
              <a:gd name="T59" fmla="*/ 373552779 h 3589"/>
              <a:gd name="T60" fmla="*/ 142091336 w 3411"/>
              <a:gd name="T61" fmla="*/ 370295032 h 3589"/>
              <a:gd name="T62" fmla="*/ 138824933 w 3411"/>
              <a:gd name="T63" fmla="*/ 360630537 h 35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11" h="3589">
                <a:moveTo>
                  <a:pt x="1275" y="3321"/>
                </a:moveTo>
                <a:lnTo>
                  <a:pt x="1275" y="3321"/>
                </a:lnTo>
                <a:cubicBezTo>
                  <a:pt x="1275" y="3321"/>
                  <a:pt x="1275" y="3321"/>
                  <a:pt x="1245" y="3321"/>
                </a:cubicBezTo>
                <a:cubicBezTo>
                  <a:pt x="1245" y="3292"/>
                  <a:pt x="1275" y="3292"/>
                  <a:pt x="1275" y="3292"/>
                </a:cubicBezTo>
                <a:cubicBezTo>
                  <a:pt x="3143" y="3469"/>
                  <a:pt x="3143" y="3469"/>
                  <a:pt x="3143" y="3469"/>
                </a:cubicBezTo>
                <a:cubicBezTo>
                  <a:pt x="3143" y="3469"/>
                  <a:pt x="3143" y="3469"/>
                  <a:pt x="3143" y="3440"/>
                </a:cubicBezTo>
                <a:cubicBezTo>
                  <a:pt x="3143" y="3440"/>
                  <a:pt x="3173" y="3262"/>
                  <a:pt x="3173" y="3173"/>
                </a:cubicBezTo>
                <a:cubicBezTo>
                  <a:pt x="3173" y="3144"/>
                  <a:pt x="3203" y="2995"/>
                  <a:pt x="3203" y="2817"/>
                </a:cubicBezTo>
                <a:cubicBezTo>
                  <a:pt x="3233" y="2609"/>
                  <a:pt x="3262" y="2343"/>
                  <a:pt x="3262" y="2135"/>
                </a:cubicBezTo>
                <a:cubicBezTo>
                  <a:pt x="3291" y="1750"/>
                  <a:pt x="3381" y="622"/>
                  <a:pt x="3381" y="622"/>
                </a:cubicBezTo>
                <a:cubicBezTo>
                  <a:pt x="3381" y="622"/>
                  <a:pt x="3381" y="622"/>
                  <a:pt x="3381" y="593"/>
                </a:cubicBezTo>
                <a:cubicBezTo>
                  <a:pt x="3410" y="593"/>
                  <a:pt x="3410" y="593"/>
                  <a:pt x="3410" y="593"/>
                </a:cubicBezTo>
                <a:cubicBezTo>
                  <a:pt x="3410" y="327"/>
                  <a:pt x="3410" y="327"/>
                  <a:pt x="3410" y="327"/>
                </a:cubicBezTo>
                <a:cubicBezTo>
                  <a:pt x="3410" y="327"/>
                  <a:pt x="3410" y="296"/>
                  <a:pt x="3381" y="296"/>
                </a:cubicBezTo>
                <a:cubicBezTo>
                  <a:pt x="3381" y="296"/>
                  <a:pt x="2698" y="238"/>
                  <a:pt x="2224" y="208"/>
                </a:cubicBezTo>
                <a:cubicBezTo>
                  <a:pt x="1720" y="179"/>
                  <a:pt x="474" y="0"/>
                  <a:pt x="474" y="0"/>
                </a:cubicBezTo>
                <a:cubicBezTo>
                  <a:pt x="0" y="3529"/>
                  <a:pt x="0" y="3529"/>
                  <a:pt x="0" y="3529"/>
                </a:cubicBezTo>
                <a:cubicBezTo>
                  <a:pt x="0" y="3529"/>
                  <a:pt x="0" y="3559"/>
                  <a:pt x="29" y="3559"/>
                </a:cubicBezTo>
                <a:cubicBezTo>
                  <a:pt x="415" y="3588"/>
                  <a:pt x="415" y="3588"/>
                  <a:pt x="415" y="3588"/>
                </a:cubicBezTo>
                <a:cubicBezTo>
                  <a:pt x="444" y="3351"/>
                  <a:pt x="444" y="3351"/>
                  <a:pt x="444" y="3351"/>
                </a:cubicBezTo>
                <a:cubicBezTo>
                  <a:pt x="444" y="3321"/>
                  <a:pt x="474" y="3321"/>
                  <a:pt x="474" y="3321"/>
                </a:cubicBezTo>
                <a:cubicBezTo>
                  <a:pt x="800" y="3351"/>
                  <a:pt x="800" y="3351"/>
                  <a:pt x="800" y="3351"/>
                </a:cubicBezTo>
                <a:cubicBezTo>
                  <a:pt x="830" y="3351"/>
                  <a:pt x="830" y="3381"/>
                  <a:pt x="830" y="3381"/>
                </a:cubicBezTo>
                <a:cubicBezTo>
                  <a:pt x="1126" y="3410"/>
                  <a:pt x="1126" y="3410"/>
                  <a:pt x="1126" y="3410"/>
                </a:cubicBezTo>
                <a:lnTo>
                  <a:pt x="1156" y="3410"/>
                </a:lnTo>
                <a:cubicBezTo>
                  <a:pt x="1275" y="3440"/>
                  <a:pt x="1275" y="3440"/>
                  <a:pt x="1275" y="3440"/>
                </a:cubicBezTo>
                <a:cubicBezTo>
                  <a:pt x="1305" y="3440"/>
                  <a:pt x="1305" y="3410"/>
                  <a:pt x="1305" y="3410"/>
                </a:cubicBezTo>
                <a:lnTo>
                  <a:pt x="1275" y="3321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94" name="Freeform 34"/>
          <p:cNvSpPr>
            <a:spLocks noChangeArrowheads="1"/>
          </p:cNvSpPr>
          <p:nvPr/>
        </p:nvSpPr>
        <p:spPr bwMode="auto">
          <a:xfrm>
            <a:off x="3695521" y="2432521"/>
            <a:ext cx="816480" cy="1055520"/>
          </a:xfrm>
          <a:custGeom>
            <a:avLst/>
            <a:gdLst>
              <a:gd name="T0" fmla="*/ 141866381 w 2730"/>
              <a:gd name="T1" fmla="*/ 363926730 h 3531"/>
              <a:gd name="T2" fmla="*/ 141866381 w 2730"/>
              <a:gd name="T3" fmla="*/ 363926730 h 3531"/>
              <a:gd name="T4" fmla="*/ 257968429 w 2730"/>
              <a:gd name="T5" fmla="*/ 383366488 h 3531"/>
              <a:gd name="T6" fmla="*/ 261121133 w 2730"/>
              <a:gd name="T7" fmla="*/ 380217319 h 3531"/>
              <a:gd name="T8" fmla="*/ 280580059 w 2730"/>
              <a:gd name="T9" fmla="*/ 238382458 h 3531"/>
              <a:gd name="T10" fmla="*/ 296669002 w 2730"/>
              <a:gd name="T11" fmla="*/ 112729435 h 3531"/>
              <a:gd name="T12" fmla="*/ 293407823 w 2730"/>
              <a:gd name="T13" fmla="*/ 109579937 h 3531"/>
              <a:gd name="T14" fmla="*/ 196656227 w 2730"/>
              <a:gd name="T15" fmla="*/ 96656019 h 3531"/>
              <a:gd name="T16" fmla="*/ 196656227 w 2730"/>
              <a:gd name="T17" fmla="*/ 93398100 h 3531"/>
              <a:gd name="T18" fmla="*/ 206331287 w 2730"/>
              <a:gd name="T19" fmla="*/ 25738754 h 3531"/>
              <a:gd name="T20" fmla="*/ 206331287 w 2730"/>
              <a:gd name="T21" fmla="*/ 25738754 h 3531"/>
              <a:gd name="T22" fmla="*/ 61312203 w 2730"/>
              <a:gd name="T23" fmla="*/ 0 h 3531"/>
              <a:gd name="T24" fmla="*/ 61312203 w 2730"/>
              <a:gd name="T25" fmla="*/ 3257920 h 3531"/>
              <a:gd name="T26" fmla="*/ 22611630 w 2730"/>
              <a:gd name="T27" fmla="*/ 215901624 h 3531"/>
              <a:gd name="T28" fmla="*/ 19350451 w 2730"/>
              <a:gd name="T29" fmla="*/ 228716790 h 3531"/>
              <a:gd name="T30" fmla="*/ 16088943 w 2730"/>
              <a:gd name="T31" fmla="*/ 251306046 h 3531"/>
              <a:gd name="T32" fmla="*/ 12827764 w 2730"/>
              <a:gd name="T33" fmla="*/ 267379132 h 3531"/>
              <a:gd name="T34" fmla="*/ 9675061 w 2730"/>
              <a:gd name="T35" fmla="*/ 276936379 h 3531"/>
              <a:gd name="T36" fmla="*/ 6522687 w 2730"/>
              <a:gd name="T37" fmla="*/ 289968388 h 3531"/>
              <a:gd name="T38" fmla="*/ 6522687 w 2730"/>
              <a:gd name="T39" fmla="*/ 289968388 h 3531"/>
              <a:gd name="T40" fmla="*/ 3152703 w 2730"/>
              <a:gd name="T41" fmla="*/ 315707472 h 3531"/>
              <a:gd name="T42" fmla="*/ 3152703 w 2730"/>
              <a:gd name="T43" fmla="*/ 328631059 h 3531"/>
              <a:gd name="T44" fmla="*/ 0 w 2730"/>
              <a:gd name="T45" fmla="*/ 331780558 h 3531"/>
              <a:gd name="T46" fmla="*/ 0 w 2730"/>
              <a:gd name="T47" fmla="*/ 335038478 h 3531"/>
              <a:gd name="T48" fmla="*/ 0 w 2730"/>
              <a:gd name="T49" fmla="*/ 338187976 h 3531"/>
              <a:gd name="T50" fmla="*/ 3152703 w 2730"/>
              <a:gd name="T51" fmla="*/ 338187976 h 3531"/>
              <a:gd name="T52" fmla="*/ 141866381 w 2730"/>
              <a:gd name="T53" fmla="*/ 363926730 h 353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730" h="3531">
                <a:moveTo>
                  <a:pt x="1305" y="3351"/>
                </a:moveTo>
                <a:lnTo>
                  <a:pt x="1305" y="3351"/>
                </a:lnTo>
                <a:cubicBezTo>
                  <a:pt x="1779" y="3411"/>
                  <a:pt x="2373" y="3530"/>
                  <a:pt x="2373" y="3530"/>
                </a:cubicBezTo>
                <a:cubicBezTo>
                  <a:pt x="2402" y="3530"/>
                  <a:pt x="2402" y="3501"/>
                  <a:pt x="2402" y="3501"/>
                </a:cubicBezTo>
                <a:cubicBezTo>
                  <a:pt x="2402" y="3501"/>
                  <a:pt x="2521" y="2758"/>
                  <a:pt x="2581" y="2195"/>
                </a:cubicBezTo>
                <a:cubicBezTo>
                  <a:pt x="2670" y="1632"/>
                  <a:pt x="2729" y="1038"/>
                  <a:pt x="2729" y="1038"/>
                </a:cubicBezTo>
                <a:cubicBezTo>
                  <a:pt x="2729" y="1009"/>
                  <a:pt x="2699" y="1009"/>
                  <a:pt x="2699" y="1009"/>
                </a:cubicBezTo>
                <a:cubicBezTo>
                  <a:pt x="1809" y="890"/>
                  <a:pt x="1809" y="890"/>
                  <a:pt x="1809" y="890"/>
                </a:cubicBezTo>
                <a:lnTo>
                  <a:pt x="1809" y="860"/>
                </a:lnTo>
                <a:cubicBezTo>
                  <a:pt x="1898" y="237"/>
                  <a:pt x="1898" y="237"/>
                  <a:pt x="1898" y="237"/>
                </a:cubicBezTo>
                <a:cubicBezTo>
                  <a:pt x="564" y="0"/>
                  <a:pt x="564" y="0"/>
                  <a:pt x="564" y="0"/>
                </a:cubicBezTo>
                <a:cubicBezTo>
                  <a:pt x="564" y="0"/>
                  <a:pt x="564" y="0"/>
                  <a:pt x="564" y="30"/>
                </a:cubicBezTo>
                <a:cubicBezTo>
                  <a:pt x="564" y="30"/>
                  <a:pt x="208" y="1898"/>
                  <a:pt x="208" y="1988"/>
                </a:cubicBezTo>
                <a:cubicBezTo>
                  <a:pt x="178" y="2046"/>
                  <a:pt x="178" y="2077"/>
                  <a:pt x="178" y="2106"/>
                </a:cubicBezTo>
                <a:cubicBezTo>
                  <a:pt x="148" y="2165"/>
                  <a:pt x="148" y="2254"/>
                  <a:pt x="148" y="2314"/>
                </a:cubicBezTo>
                <a:cubicBezTo>
                  <a:pt x="148" y="2373"/>
                  <a:pt x="118" y="2433"/>
                  <a:pt x="118" y="2462"/>
                </a:cubicBezTo>
                <a:cubicBezTo>
                  <a:pt x="118" y="2521"/>
                  <a:pt x="89" y="2521"/>
                  <a:pt x="89" y="2550"/>
                </a:cubicBezTo>
                <a:cubicBezTo>
                  <a:pt x="89" y="2610"/>
                  <a:pt x="89" y="2640"/>
                  <a:pt x="60" y="2670"/>
                </a:cubicBezTo>
                <a:cubicBezTo>
                  <a:pt x="60" y="2699"/>
                  <a:pt x="29" y="2789"/>
                  <a:pt x="29" y="2907"/>
                </a:cubicBezTo>
                <a:cubicBezTo>
                  <a:pt x="60" y="2966"/>
                  <a:pt x="29" y="2996"/>
                  <a:pt x="29" y="3026"/>
                </a:cubicBezTo>
                <a:cubicBezTo>
                  <a:pt x="0" y="3026"/>
                  <a:pt x="0" y="3026"/>
                  <a:pt x="0" y="3055"/>
                </a:cubicBezTo>
                <a:cubicBezTo>
                  <a:pt x="0" y="3085"/>
                  <a:pt x="0" y="3085"/>
                  <a:pt x="0" y="3085"/>
                </a:cubicBezTo>
                <a:cubicBezTo>
                  <a:pt x="0" y="3114"/>
                  <a:pt x="0" y="3114"/>
                  <a:pt x="0" y="3114"/>
                </a:cubicBezTo>
                <a:lnTo>
                  <a:pt x="29" y="3114"/>
                </a:lnTo>
                <a:cubicBezTo>
                  <a:pt x="29" y="3114"/>
                  <a:pt x="830" y="3293"/>
                  <a:pt x="1305" y="335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95" name="Freeform 35"/>
          <p:cNvSpPr>
            <a:spLocks noChangeArrowheads="1"/>
          </p:cNvSpPr>
          <p:nvPr/>
        </p:nvSpPr>
        <p:spPr bwMode="auto">
          <a:xfrm>
            <a:off x="9671520" y="2219401"/>
            <a:ext cx="115200" cy="151200"/>
          </a:xfrm>
          <a:custGeom>
            <a:avLst/>
            <a:gdLst>
              <a:gd name="T0" fmla="*/ 31877000 w 387"/>
              <a:gd name="T1" fmla="*/ 19501719 h 505"/>
              <a:gd name="T2" fmla="*/ 31877000 w 387"/>
              <a:gd name="T3" fmla="*/ 19501719 h 505"/>
              <a:gd name="T4" fmla="*/ 31877000 w 387"/>
              <a:gd name="T5" fmla="*/ 19501719 h 505"/>
              <a:gd name="T6" fmla="*/ 25523062 w 387"/>
              <a:gd name="T7" fmla="*/ 9805487 h 505"/>
              <a:gd name="T8" fmla="*/ 19169124 w 387"/>
              <a:gd name="T9" fmla="*/ 3268385 h 505"/>
              <a:gd name="T10" fmla="*/ 15938336 w 387"/>
              <a:gd name="T11" fmla="*/ 3268385 h 505"/>
              <a:gd name="T12" fmla="*/ 15938336 w 387"/>
              <a:gd name="T13" fmla="*/ 0 h 505"/>
              <a:gd name="T14" fmla="*/ 9477088 w 387"/>
              <a:gd name="T15" fmla="*/ 0 h 505"/>
              <a:gd name="T16" fmla="*/ 6353938 w 387"/>
              <a:gd name="T17" fmla="*/ 0 h 505"/>
              <a:gd name="T18" fmla="*/ 6353938 w 387"/>
              <a:gd name="T19" fmla="*/ 3268385 h 505"/>
              <a:gd name="T20" fmla="*/ 3230788 w 387"/>
              <a:gd name="T21" fmla="*/ 3268385 h 505"/>
              <a:gd name="T22" fmla="*/ 0 w 387"/>
              <a:gd name="T23" fmla="*/ 6536771 h 505"/>
              <a:gd name="T24" fmla="*/ 0 w 387"/>
              <a:gd name="T25" fmla="*/ 6536771 h 505"/>
              <a:gd name="T26" fmla="*/ 0 w 387"/>
              <a:gd name="T27" fmla="*/ 16124409 h 505"/>
              <a:gd name="T28" fmla="*/ 3230788 w 387"/>
              <a:gd name="T29" fmla="*/ 19501719 h 505"/>
              <a:gd name="T30" fmla="*/ 3230788 w 387"/>
              <a:gd name="T31" fmla="*/ 22661180 h 505"/>
              <a:gd name="T32" fmla="*/ 3230788 w 387"/>
              <a:gd name="T33" fmla="*/ 25929566 h 505"/>
              <a:gd name="T34" fmla="*/ 6353938 w 387"/>
              <a:gd name="T35" fmla="*/ 38785589 h 505"/>
              <a:gd name="T36" fmla="*/ 6353938 w 387"/>
              <a:gd name="T37" fmla="*/ 51750537 h 505"/>
              <a:gd name="T38" fmla="*/ 6353938 w 387"/>
              <a:gd name="T39" fmla="*/ 51750537 h 505"/>
              <a:gd name="T40" fmla="*/ 6353938 w 387"/>
              <a:gd name="T41" fmla="*/ 54909999 h 505"/>
              <a:gd name="T42" fmla="*/ 9477088 w 387"/>
              <a:gd name="T43" fmla="*/ 51750537 h 505"/>
              <a:gd name="T44" fmla="*/ 22292274 w 387"/>
              <a:gd name="T45" fmla="*/ 42053975 h 505"/>
              <a:gd name="T46" fmla="*/ 22292274 w 387"/>
              <a:gd name="T47" fmla="*/ 42053975 h 505"/>
              <a:gd name="T48" fmla="*/ 22292274 w 387"/>
              <a:gd name="T49" fmla="*/ 35626128 h 505"/>
              <a:gd name="T50" fmla="*/ 22292274 w 387"/>
              <a:gd name="T51" fmla="*/ 32357743 h 505"/>
              <a:gd name="T52" fmla="*/ 22292274 w 387"/>
              <a:gd name="T53" fmla="*/ 22661180 h 505"/>
              <a:gd name="T54" fmla="*/ 22292274 w 387"/>
              <a:gd name="T55" fmla="*/ 19501719 h 505"/>
              <a:gd name="T56" fmla="*/ 22292274 w 387"/>
              <a:gd name="T57" fmla="*/ 16124409 h 505"/>
              <a:gd name="T58" fmla="*/ 22292274 w 387"/>
              <a:gd name="T59" fmla="*/ 16124409 h 505"/>
              <a:gd name="T60" fmla="*/ 25523062 w 387"/>
              <a:gd name="T61" fmla="*/ 19501719 h 505"/>
              <a:gd name="T62" fmla="*/ 28753850 w 387"/>
              <a:gd name="T63" fmla="*/ 19501719 h 505"/>
              <a:gd name="T64" fmla="*/ 31877000 w 387"/>
              <a:gd name="T65" fmla="*/ 19501719 h 505"/>
              <a:gd name="T66" fmla="*/ 31877000 w 387"/>
              <a:gd name="T67" fmla="*/ 22661180 h 505"/>
              <a:gd name="T68" fmla="*/ 31877000 w 387"/>
              <a:gd name="T69" fmla="*/ 25929566 h 505"/>
              <a:gd name="T70" fmla="*/ 28753850 w 387"/>
              <a:gd name="T71" fmla="*/ 25929566 h 505"/>
              <a:gd name="T72" fmla="*/ 28753850 w 387"/>
              <a:gd name="T73" fmla="*/ 35626128 h 505"/>
              <a:gd name="T74" fmla="*/ 28753850 w 387"/>
              <a:gd name="T75" fmla="*/ 35626128 h 505"/>
              <a:gd name="T76" fmla="*/ 31877000 w 387"/>
              <a:gd name="T77" fmla="*/ 35626128 h 505"/>
              <a:gd name="T78" fmla="*/ 31877000 w 387"/>
              <a:gd name="T79" fmla="*/ 32357743 h 505"/>
              <a:gd name="T80" fmla="*/ 31877000 w 387"/>
              <a:gd name="T81" fmla="*/ 29089357 h 505"/>
              <a:gd name="T82" fmla="*/ 35107788 w 387"/>
              <a:gd name="T83" fmla="*/ 29089357 h 505"/>
              <a:gd name="T84" fmla="*/ 35107788 w 387"/>
              <a:gd name="T85" fmla="*/ 32357743 h 505"/>
              <a:gd name="T86" fmla="*/ 38338576 w 387"/>
              <a:gd name="T87" fmla="*/ 32357743 h 505"/>
              <a:gd name="T88" fmla="*/ 38338576 w 387"/>
              <a:gd name="T89" fmla="*/ 32357743 h 505"/>
              <a:gd name="T90" fmla="*/ 38338576 w 387"/>
              <a:gd name="T91" fmla="*/ 29089357 h 505"/>
              <a:gd name="T92" fmla="*/ 31877000 w 387"/>
              <a:gd name="T93" fmla="*/ 19501719 h 50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87" h="505">
                <a:moveTo>
                  <a:pt x="296" y="179"/>
                </a:moveTo>
                <a:lnTo>
                  <a:pt x="296" y="179"/>
                </a:lnTo>
                <a:cubicBezTo>
                  <a:pt x="296" y="148"/>
                  <a:pt x="296" y="119"/>
                  <a:pt x="237" y="90"/>
                </a:cubicBezTo>
                <a:cubicBezTo>
                  <a:pt x="178" y="60"/>
                  <a:pt x="178" y="60"/>
                  <a:pt x="178" y="30"/>
                </a:cubicBezTo>
                <a:cubicBezTo>
                  <a:pt x="178" y="30"/>
                  <a:pt x="178" y="30"/>
                  <a:pt x="148" y="30"/>
                </a:cubicBezTo>
                <a:cubicBezTo>
                  <a:pt x="148" y="0"/>
                  <a:pt x="148" y="0"/>
                  <a:pt x="148" y="0"/>
                </a:cubicBezTo>
                <a:cubicBezTo>
                  <a:pt x="119" y="30"/>
                  <a:pt x="119" y="30"/>
                  <a:pt x="88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30"/>
                </a:cubicBezTo>
                <a:cubicBezTo>
                  <a:pt x="59" y="30"/>
                  <a:pt x="59" y="30"/>
                  <a:pt x="30" y="30"/>
                </a:cubicBezTo>
                <a:cubicBezTo>
                  <a:pt x="30" y="60"/>
                  <a:pt x="0" y="60"/>
                  <a:pt x="0" y="60"/>
                </a:cubicBezTo>
                <a:cubicBezTo>
                  <a:pt x="0" y="60"/>
                  <a:pt x="0" y="119"/>
                  <a:pt x="0" y="148"/>
                </a:cubicBezTo>
                <a:cubicBezTo>
                  <a:pt x="30" y="179"/>
                  <a:pt x="30" y="179"/>
                  <a:pt x="30" y="179"/>
                </a:cubicBezTo>
                <a:cubicBezTo>
                  <a:pt x="30" y="208"/>
                  <a:pt x="30" y="208"/>
                  <a:pt x="30" y="208"/>
                </a:cubicBezTo>
                <a:cubicBezTo>
                  <a:pt x="30" y="238"/>
                  <a:pt x="30" y="238"/>
                  <a:pt x="30" y="238"/>
                </a:cubicBezTo>
                <a:cubicBezTo>
                  <a:pt x="59" y="267"/>
                  <a:pt x="59" y="267"/>
                  <a:pt x="59" y="356"/>
                </a:cubicBezTo>
                <a:cubicBezTo>
                  <a:pt x="59" y="445"/>
                  <a:pt x="59" y="475"/>
                  <a:pt x="59" y="475"/>
                </a:cubicBezTo>
                <a:cubicBezTo>
                  <a:pt x="59" y="504"/>
                  <a:pt x="59" y="504"/>
                  <a:pt x="59" y="504"/>
                </a:cubicBezTo>
                <a:lnTo>
                  <a:pt x="88" y="475"/>
                </a:lnTo>
                <a:cubicBezTo>
                  <a:pt x="207" y="386"/>
                  <a:pt x="207" y="386"/>
                  <a:pt x="207" y="386"/>
                </a:cubicBezTo>
                <a:cubicBezTo>
                  <a:pt x="207" y="327"/>
                  <a:pt x="207" y="327"/>
                  <a:pt x="207" y="327"/>
                </a:cubicBezTo>
                <a:lnTo>
                  <a:pt x="207" y="297"/>
                </a:lnTo>
                <a:cubicBezTo>
                  <a:pt x="207" y="208"/>
                  <a:pt x="207" y="208"/>
                  <a:pt x="207" y="208"/>
                </a:cubicBezTo>
                <a:lnTo>
                  <a:pt x="207" y="179"/>
                </a:lnTo>
                <a:cubicBezTo>
                  <a:pt x="207" y="148"/>
                  <a:pt x="207" y="148"/>
                  <a:pt x="207" y="148"/>
                </a:cubicBezTo>
                <a:cubicBezTo>
                  <a:pt x="237" y="179"/>
                  <a:pt x="237" y="179"/>
                  <a:pt x="237" y="179"/>
                </a:cubicBezTo>
                <a:lnTo>
                  <a:pt x="267" y="179"/>
                </a:lnTo>
                <a:lnTo>
                  <a:pt x="296" y="179"/>
                </a:lnTo>
                <a:cubicBezTo>
                  <a:pt x="296" y="208"/>
                  <a:pt x="296" y="208"/>
                  <a:pt x="296" y="208"/>
                </a:cubicBezTo>
                <a:lnTo>
                  <a:pt x="296" y="238"/>
                </a:lnTo>
                <a:cubicBezTo>
                  <a:pt x="267" y="238"/>
                  <a:pt x="267" y="238"/>
                  <a:pt x="267" y="238"/>
                </a:cubicBezTo>
                <a:cubicBezTo>
                  <a:pt x="267" y="327"/>
                  <a:pt x="267" y="327"/>
                  <a:pt x="267" y="327"/>
                </a:cubicBezTo>
                <a:cubicBezTo>
                  <a:pt x="267" y="356"/>
                  <a:pt x="267" y="356"/>
                  <a:pt x="267" y="327"/>
                </a:cubicBezTo>
                <a:cubicBezTo>
                  <a:pt x="296" y="327"/>
                  <a:pt x="296" y="327"/>
                  <a:pt x="296" y="327"/>
                </a:cubicBezTo>
                <a:lnTo>
                  <a:pt x="296" y="297"/>
                </a:lnTo>
                <a:cubicBezTo>
                  <a:pt x="296" y="267"/>
                  <a:pt x="296" y="267"/>
                  <a:pt x="296" y="267"/>
                </a:cubicBezTo>
                <a:cubicBezTo>
                  <a:pt x="296" y="267"/>
                  <a:pt x="296" y="267"/>
                  <a:pt x="326" y="267"/>
                </a:cubicBezTo>
                <a:cubicBezTo>
                  <a:pt x="326" y="297"/>
                  <a:pt x="326" y="297"/>
                  <a:pt x="326" y="297"/>
                </a:cubicBezTo>
                <a:lnTo>
                  <a:pt x="356" y="297"/>
                </a:lnTo>
                <a:cubicBezTo>
                  <a:pt x="386" y="297"/>
                  <a:pt x="386" y="267"/>
                  <a:pt x="356" y="267"/>
                </a:cubicBezTo>
                <a:cubicBezTo>
                  <a:pt x="356" y="267"/>
                  <a:pt x="326" y="238"/>
                  <a:pt x="296" y="179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96" name="Freeform 36"/>
          <p:cNvSpPr>
            <a:spLocks noChangeArrowheads="1"/>
          </p:cNvSpPr>
          <p:nvPr/>
        </p:nvSpPr>
        <p:spPr bwMode="auto">
          <a:xfrm>
            <a:off x="9432481" y="2042281"/>
            <a:ext cx="496800" cy="249120"/>
          </a:xfrm>
          <a:custGeom>
            <a:avLst/>
            <a:gdLst>
              <a:gd name="T0" fmla="*/ 161044328 w 1662"/>
              <a:gd name="T1" fmla="*/ 45328144 h 832"/>
              <a:gd name="T2" fmla="*/ 164302116 w 1662"/>
              <a:gd name="T3" fmla="*/ 48488131 h 832"/>
              <a:gd name="T4" fmla="*/ 173858316 w 1662"/>
              <a:gd name="T5" fmla="*/ 58185625 h 832"/>
              <a:gd name="T6" fmla="*/ 167451487 w 1662"/>
              <a:gd name="T7" fmla="*/ 67883120 h 832"/>
              <a:gd name="T8" fmla="*/ 151379381 w 1662"/>
              <a:gd name="T9" fmla="*/ 67883120 h 832"/>
              <a:gd name="T10" fmla="*/ 148121593 w 1662"/>
              <a:gd name="T11" fmla="*/ 61454544 h 832"/>
              <a:gd name="T12" fmla="*/ 141714764 w 1662"/>
              <a:gd name="T13" fmla="*/ 54916707 h 832"/>
              <a:gd name="T14" fmla="*/ 132049818 w 1662"/>
              <a:gd name="T15" fmla="*/ 41950294 h 832"/>
              <a:gd name="T16" fmla="*/ 122385201 w 1662"/>
              <a:gd name="T17" fmla="*/ 41950294 h 832"/>
              <a:gd name="T18" fmla="*/ 115978042 w 1662"/>
              <a:gd name="T19" fmla="*/ 41950294 h 832"/>
              <a:gd name="T20" fmla="*/ 119127083 w 1662"/>
              <a:gd name="T21" fmla="*/ 29092813 h 832"/>
              <a:gd name="T22" fmla="*/ 125642988 w 1662"/>
              <a:gd name="T23" fmla="*/ 22664237 h 832"/>
              <a:gd name="T24" fmla="*/ 128900776 w 1662"/>
              <a:gd name="T25" fmla="*/ 16126400 h 832"/>
              <a:gd name="T26" fmla="*/ 128900776 w 1662"/>
              <a:gd name="T27" fmla="*/ 12966413 h 832"/>
              <a:gd name="T28" fmla="*/ 119127083 w 1662"/>
              <a:gd name="T29" fmla="*/ 0 h 832"/>
              <a:gd name="T30" fmla="*/ 106313095 w 1662"/>
              <a:gd name="T31" fmla="*/ 6428906 h 832"/>
              <a:gd name="T32" fmla="*/ 96539731 w 1662"/>
              <a:gd name="T33" fmla="*/ 16126400 h 832"/>
              <a:gd name="T34" fmla="*/ 83725743 w 1662"/>
              <a:gd name="T35" fmla="*/ 19504249 h 832"/>
              <a:gd name="T36" fmla="*/ 77318585 w 1662"/>
              <a:gd name="T37" fmla="*/ 22664237 h 832"/>
              <a:gd name="T38" fmla="*/ 64396180 w 1662"/>
              <a:gd name="T39" fmla="*/ 22664237 h 832"/>
              <a:gd name="T40" fmla="*/ 51581862 w 1662"/>
              <a:gd name="T41" fmla="*/ 25823894 h 832"/>
              <a:gd name="T42" fmla="*/ 35510086 w 1662"/>
              <a:gd name="T43" fmla="*/ 29092813 h 832"/>
              <a:gd name="T44" fmla="*/ 25736723 w 1662"/>
              <a:gd name="T45" fmla="*/ 32361731 h 832"/>
              <a:gd name="T46" fmla="*/ 12922735 w 1662"/>
              <a:gd name="T47" fmla="*/ 35630649 h 832"/>
              <a:gd name="T48" fmla="*/ 0 w 1662"/>
              <a:gd name="T49" fmla="*/ 38790307 h 832"/>
              <a:gd name="T50" fmla="*/ 0 w 1662"/>
              <a:gd name="T51" fmla="*/ 84118451 h 832"/>
              <a:gd name="T52" fmla="*/ 16071776 w 1662"/>
              <a:gd name="T53" fmla="*/ 80740601 h 832"/>
              <a:gd name="T54" fmla="*/ 28994510 w 1662"/>
              <a:gd name="T55" fmla="*/ 77580944 h 832"/>
              <a:gd name="T56" fmla="*/ 61246809 w 1662"/>
              <a:gd name="T57" fmla="*/ 71152038 h 832"/>
              <a:gd name="T58" fmla="*/ 83725743 w 1662"/>
              <a:gd name="T59" fmla="*/ 67883120 h 832"/>
              <a:gd name="T60" fmla="*/ 90241319 w 1662"/>
              <a:gd name="T61" fmla="*/ 64614531 h 832"/>
              <a:gd name="T62" fmla="*/ 96539731 w 1662"/>
              <a:gd name="T63" fmla="*/ 61454544 h 832"/>
              <a:gd name="T64" fmla="*/ 109462466 w 1662"/>
              <a:gd name="T65" fmla="*/ 64614531 h 832"/>
              <a:gd name="T66" fmla="*/ 122385201 w 1662"/>
              <a:gd name="T67" fmla="*/ 84118451 h 832"/>
              <a:gd name="T68" fmla="*/ 128900776 w 1662"/>
              <a:gd name="T69" fmla="*/ 90547356 h 832"/>
              <a:gd name="T70" fmla="*/ 132049818 w 1662"/>
              <a:gd name="T71" fmla="*/ 90547356 h 832"/>
              <a:gd name="T72" fmla="*/ 135199188 w 1662"/>
              <a:gd name="T73" fmla="*/ 84118451 h 832"/>
              <a:gd name="T74" fmla="*/ 148121593 w 1662"/>
              <a:gd name="T75" fmla="*/ 74420956 h 832"/>
              <a:gd name="T76" fmla="*/ 148121593 w 1662"/>
              <a:gd name="T77" fmla="*/ 87278438 h 832"/>
              <a:gd name="T78" fmla="*/ 161044328 w 1662"/>
              <a:gd name="T79" fmla="*/ 80740601 h 832"/>
              <a:gd name="T80" fmla="*/ 170709275 w 1662"/>
              <a:gd name="T81" fmla="*/ 74420956 h 832"/>
              <a:gd name="T82" fmla="*/ 180373892 w 1662"/>
              <a:gd name="T83" fmla="*/ 67883120 h 832"/>
              <a:gd name="T84" fmla="*/ 167451487 w 1662"/>
              <a:gd name="T85" fmla="*/ 45328144 h 8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662" h="832">
                <a:moveTo>
                  <a:pt x="1513" y="416"/>
                </a:moveTo>
                <a:lnTo>
                  <a:pt x="1513" y="416"/>
                </a:lnTo>
                <a:lnTo>
                  <a:pt x="1483" y="416"/>
                </a:lnTo>
                <a:cubicBezTo>
                  <a:pt x="1483" y="416"/>
                  <a:pt x="1483" y="416"/>
                  <a:pt x="1483" y="445"/>
                </a:cubicBezTo>
                <a:cubicBezTo>
                  <a:pt x="1483" y="445"/>
                  <a:pt x="1483" y="445"/>
                  <a:pt x="1513" y="445"/>
                </a:cubicBezTo>
                <a:cubicBezTo>
                  <a:pt x="1542" y="445"/>
                  <a:pt x="1542" y="445"/>
                  <a:pt x="1542" y="445"/>
                </a:cubicBezTo>
                <a:cubicBezTo>
                  <a:pt x="1601" y="504"/>
                  <a:pt x="1601" y="504"/>
                  <a:pt x="1601" y="504"/>
                </a:cubicBezTo>
                <a:cubicBezTo>
                  <a:pt x="1601" y="534"/>
                  <a:pt x="1601" y="534"/>
                  <a:pt x="1601" y="534"/>
                </a:cubicBezTo>
                <a:cubicBezTo>
                  <a:pt x="1601" y="564"/>
                  <a:pt x="1601" y="564"/>
                  <a:pt x="1601" y="564"/>
                </a:cubicBezTo>
                <a:lnTo>
                  <a:pt x="1601" y="593"/>
                </a:lnTo>
                <a:cubicBezTo>
                  <a:pt x="1542" y="623"/>
                  <a:pt x="1542" y="623"/>
                  <a:pt x="1542" y="623"/>
                </a:cubicBezTo>
                <a:cubicBezTo>
                  <a:pt x="1542" y="653"/>
                  <a:pt x="1542" y="653"/>
                  <a:pt x="1513" y="653"/>
                </a:cubicBezTo>
                <a:cubicBezTo>
                  <a:pt x="1424" y="653"/>
                  <a:pt x="1424" y="653"/>
                  <a:pt x="1424" y="653"/>
                </a:cubicBezTo>
                <a:cubicBezTo>
                  <a:pt x="1424" y="653"/>
                  <a:pt x="1424" y="623"/>
                  <a:pt x="1394" y="623"/>
                </a:cubicBezTo>
                <a:lnTo>
                  <a:pt x="1364" y="593"/>
                </a:lnTo>
                <a:cubicBezTo>
                  <a:pt x="1364" y="564"/>
                  <a:pt x="1364" y="564"/>
                  <a:pt x="1364" y="564"/>
                </a:cubicBezTo>
                <a:cubicBezTo>
                  <a:pt x="1364" y="564"/>
                  <a:pt x="1364" y="534"/>
                  <a:pt x="1335" y="534"/>
                </a:cubicBezTo>
                <a:cubicBezTo>
                  <a:pt x="1305" y="534"/>
                  <a:pt x="1305" y="534"/>
                  <a:pt x="1305" y="534"/>
                </a:cubicBezTo>
                <a:cubicBezTo>
                  <a:pt x="1305" y="534"/>
                  <a:pt x="1305" y="534"/>
                  <a:pt x="1305" y="504"/>
                </a:cubicBezTo>
                <a:cubicBezTo>
                  <a:pt x="1276" y="504"/>
                  <a:pt x="1276" y="504"/>
                  <a:pt x="1276" y="504"/>
                </a:cubicBezTo>
                <a:cubicBezTo>
                  <a:pt x="1276" y="475"/>
                  <a:pt x="1276" y="475"/>
                  <a:pt x="1276" y="475"/>
                </a:cubicBezTo>
                <a:cubicBezTo>
                  <a:pt x="1216" y="385"/>
                  <a:pt x="1216" y="385"/>
                  <a:pt x="1216" y="385"/>
                </a:cubicBezTo>
                <a:lnTo>
                  <a:pt x="1187" y="385"/>
                </a:lnTo>
                <a:cubicBezTo>
                  <a:pt x="1157" y="385"/>
                  <a:pt x="1157" y="385"/>
                  <a:pt x="1157" y="385"/>
                </a:cubicBezTo>
                <a:lnTo>
                  <a:pt x="1127" y="385"/>
                </a:lnTo>
                <a:lnTo>
                  <a:pt x="1127" y="416"/>
                </a:lnTo>
                <a:cubicBezTo>
                  <a:pt x="1097" y="385"/>
                  <a:pt x="1097" y="385"/>
                  <a:pt x="1097" y="385"/>
                </a:cubicBezTo>
                <a:cubicBezTo>
                  <a:pt x="1068" y="385"/>
                  <a:pt x="1068" y="385"/>
                  <a:pt x="1068" y="385"/>
                </a:cubicBezTo>
                <a:cubicBezTo>
                  <a:pt x="1068" y="327"/>
                  <a:pt x="1068" y="327"/>
                  <a:pt x="1068" y="327"/>
                </a:cubicBezTo>
                <a:cubicBezTo>
                  <a:pt x="1068" y="297"/>
                  <a:pt x="1068" y="297"/>
                  <a:pt x="1097" y="297"/>
                </a:cubicBezTo>
                <a:cubicBezTo>
                  <a:pt x="1097" y="267"/>
                  <a:pt x="1097" y="267"/>
                  <a:pt x="1097" y="267"/>
                </a:cubicBezTo>
                <a:cubicBezTo>
                  <a:pt x="1097" y="237"/>
                  <a:pt x="1127" y="237"/>
                  <a:pt x="1127" y="237"/>
                </a:cubicBezTo>
                <a:cubicBezTo>
                  <a:pt x="1127" y="208"/>
                  <a:pt x="1127" y="208"/>
                  <a:pt x="1127" y="208"/>
                </a:cubicBezTo>
                <a:cubicBezTo>
                  <a:pt x="1127" y="208"/>
                  <a:pt x="1127" y="208"/>
                  <a:pt x="1157" y="208"/>
                </a:cubicBezTo>
                <a:cubicBezTo>
                  <a:pt x="1157" y="179"/>
                  <a:pt x="1157" y="179"/>
                  <a:pt x="1157" y="179"/>
                </a:cubicBezTo>
                <a:cubicBezTo>
                  <a:pt x="1187" y="179"/>
                  <a:pt x="1187" y="179"/>
                  <a:pt x="1187" y="148"/>
                </a:cubicBezTo>
                <a:cubicBezTo>
                  <a:pt x="1216" y="148"/>
                  <a:pt x="1216" y="148"/>
                  <a:pt x="1216" y="148"/>
                </a:cubicBezTo>
                <a:cubicBezTo>
                  <a:pt x="1216" y="119"/>
                  <a:pt x="1216" y="119"/>
                  <a:pt x="1216" y="119"/>
                </a:cubicBezTo>
                <a:cubicBezTo>
                  <a:pt x="1216" y="119"/>
                  <a:pt x="1216" y="119"/>
                  <a:pt x="1187" y="119"/>
                </a:cubicBezTo>
                <a:cubicBezTo>
                  <a:pt x="1157" y="119"/>
                  <a:pt x="1157" y="119"/>
                  <a:pt x="1157" y="119"/>
                </a:cubicBezTo>
                <a:lnTo>
                  <a:pt x="1127" y="89"/>
                </a:lnTo>
                <a:cubicBezTo>
                  <a:pt x="1097" y="0"/>
                  <a:pt x="1097" y="0"/>
                  <a:pt x="1097" y="0"/>
                </a:cubicBezTo>
                <a:cubicBezTo>
                  <a:pt x="1068" y="0"/>
                  <a:pt x="1068" y="0"/>
                  <a:pt x="1068" y="0"/>
                </a:cubicBezTo>
                <a:cubicBezTo>
                  <a:pt x="1068" y="0"/>
                  <a:pt x="1008" y="30"/>
                  <a:pt x="979" y="30"/>
                </a:cubicBezTo>
                <a:lnTo>
                  <a:pt x="979" y="59"/>
                </a:lnTo>
                <a:cubicBezTo>
                  <a:pt x="949" y="59"/>
                  <a:pt x="949" y="59"/>
                  <a:pt x="949" y="59"/>
                </a:cubicBezTo>
                <a:cubicBezTo>
                  <a:pt x="949" y="89"/>
                  <a:pt x="920" y="89"/>
                  <a:pt x="920" y="119"/>
                </a:cubicBezTo>
                <a:cubicBezTo>
                  <a:pt x="889" y="119"/>
                  <a:pt x="889" y="119"/>
                  <a:pt x="889" y="148"/>
                </a:cubicBezTo>
                <a:cubicBezTo>
                  <a:pt x="889" y="148"/>
                  <a:pt x="889" y="148"/>
                  <a:pt x="860" y="179"/>
                </a:cubicBezTo>
                <a:cubicBezTo>
                  <a:pt x="831" y="208"/>
                  <a:pt x="801" y="179"/>
                  <a:pt x="771" y="179"/>
                </a:cubicBezTo>
                <a:lnTo>
                  <a:pt x="741" y="208"/>
                </a:lnTo>
                <a:cubicBezTo>
                  <a:pt x="712" y="208"/>
                  <a:pt x="712" y="208"/>
                  <a:pt x="712" y="208"/>
                </a:cubicBezTo>
                <a:cubicBezTo>
                  <a:pt x="683" y="208"/>
                  <a:pt x="683" y="208"/>
                  <a:pt x="683" y="208"/>
                </a:cubicBezTo>
                <a:cubicBezTo>
                  <a:pt x="683" y="208"/>
                  <a:pt x="652" y="208"/>
                  <a:pt x="623" y="208"/>
                </a:cubicBezTo>
                <a:cubicBezTo>
                  <a:pt x="593" y="208"/>
                  <a:pt x="593" y="208"/>
                  <a:pt x="593" y="208"/>
                </a:cubicBezTo>
                <a:lnTo>
                  <a:pt x="564" y="208"/>
                </a:lnTo>
                <a:cubicBezTo>
                  <a:pt x="564" y="237"/>
                  <a:pt x="564" y="237"/>
                  <a:pt x="534" y="237"/>
                </a:cubicBezTo>
                <a:cubicBezTo>
                  <a:pt x="504" y="237"/>
                  <a:pt x="504" y="237"/>
                  <a:pt x="475" y="237"/>
                </a:cubicBezTo>
                <a:lnTo>
                  <a:pt x="445" y="267"/>
                </a:lnTo>
                <a:cubicBezTo>
                  <a:pt x="415" y="267"/>
                  <a:pt x="415" y="267"/>
                  <a:pt x="385" y="267"/>
                </a:cubicBezTo>
                <a:cubicBezTo>
                  <a:pt x="356" y="297"/>
                  <a:pt x="327" y="267"/>
                  <a:pt x="327" y="267"/>
                </a:cubicBezTo>
                <a:lnTo>
                  <a:pt x="296" y="267"/>
                </a:lnTo>
                <a:cubicBezTo>
                  <a:pt x="296" y="267"/>
                  <a:pt x="296" y="267"/>
                  <a:pt x="267" y="267"/>
                </a:cubicBezTo>
                <a:cubicBezTo>
                  <a:pt x="267" y="267"/>
                  <a:pt x="267" y="297"/>
                  <a:pt x="237" y="297"/>
                </a:cubicBezTo>
                <a:cubicBezTo>
                  <a:pt x="208" y="327"/>
                  <a:pt x="148" y="327"/>
                  <a:pt x="148" y="327"/>
                </a:cubicBezTo>
                <a:cubicBezTo>
                  <a:pt x="148" y="327"/>
                  <a:pt x="148" y="327"/>
                  <a:pt x="119" y="327"/>
                </a:cubicBezTo>
                <a:cubicBezTo>
                  <a:pt x="119" y="327"/>
                  <a:pt x="119" y="327"/>
                  <a:pt x="89" y="327"/>
                </a:cubicBezTo>
                <a:cubicBezTo>
                  <a:pt x="30" y="327"/>
                  <a:pt x="30" y="327"/>
                  <a:pt x="30" y="327"/>
                </a:cubicBezTo>
                <a:cubicBezTo>
                  <a:pt x="0" y="327"/>
                  <a:pt x="0" y="356"/>
                  <a:pt x="0" y="356"/>
                </a:cubicBezTo>
                <a:cubicBezTo>
                  <a:pt x="0" y="741"/>
                  <a:pt x="0" y="741"/>
                  <a:pt x="0" y="741"/>
                </a:cubicBezTo>
                <a:cubicBezTo>
                  <a:pt x="0" y="741"/>
                  <a:pt x="0" y="741"/>
                  <a:pt x="0" y="772"/>
                </a:cubicBezTo>
                <a:cubicBezTo>
                  <a:pt x="89" y="772"/>
                  <a:pt x="89" y="772"/>
                  <a:pt x="89" y="772"/>
                </a:cubicBezTo>
                <a:lnTo>
                  <a:pt x="119" y="772"/>
                </a:lnTo>
                <a:cubicBezTo>
                  <a:pt x="119" y="772"/>
                  <a:pt x="148" y="772"/>
                  <a:pt x="148" y="741"/>
                </a:cubicBezTo>
                <a:cubicBezTo>
                  <a:pt x="148" y="741"/>
                  <a:pt x="148" y="741"/>
                  <a:pt x="178" y="741"/>
                </a:cubicBezTo>
                <a:cubicBezTo>
                  <a:pt x="208" y="712"/>
                  <a:pt x="208" y="712"/>
                  <a:pt x="237" y="712"/>
                </a:cubicBezTo>
                <a:lnTo>
                  <a:pt x="267" y="712"/>
                </a:lnTo>
                <a:cubicBezTo>
                  <a:pt x="296" y="712"/>
                  <a:pt x="327" y="712"/>
                  <a:pt x="445" y="683"/>
                </a:cubicBezTo>
                <a:cubicBezTo>
                  <a:pt x="504" y="653"/>
                  <a:pt x="504" y="653"/>
                  <a:pt x="534" y="683"/>
                </a:cubicBezTo>
                <a:cubicBezTo>
                  <a:pt x="534" y="683"/>
                  <a:pt x="534" y="683"/>
                  <a:pt x="564" y="653"/>
                </a:cubicBezTo>
                <a:cubicBezTo>
                  <a:pt x="593" y="653"/>
                  <a:pt x="593" y="653"/>
                  <a:pt x="623" y="623"/>
                </a:cubicBezTo>
                <a:cubicBezTo>
                  <a:pt x="623" y="623"/>
                  <a:pt x="623" y="623"/>
                  <a:pt x="652" y="623"/>
                </a:cubicBezTo>
                <a:cubicBezTo>
                  <a:pt x="683" y="593"/>
                  <a:pt x="771" y="623"/>
                  <a:pt x="771" y="623"/>
                </a:cubicBezTo>
                <a:cubicBezTo>
                  <a:pt x="771" y="623"/>
                  <a:pt x="771" y="623"/>
                  <a:pt x="801" y="623"/>
                </a:cubicBezTo>
                <a:cubicBezTo>
                  <a:pt x="801" y="623"/>
                  <a:pt x="801" y="623"/>
                  <a:pt x="831" y="593"/>
                </a:cubicBezTo>
                <a:cubicBezTo>
                  <a:pt x="831" y="593"/>
                  <a:pt x="831" y="564"/>
                  <a:pt x="860" y="564"/>
                </a:cubicBezTo>
                <a:cubicBezTo>
                  <a:pt x="860" y="564"/>
                  <a:pt x="860" y="564"/>
                  <a:pt x="889" y="564"/>
                </a:cubicBezTo>
                <a:cubicBezTo>
                  <a:pt x="920" y="564"/>
                  <a:pt x="920" y="564"/>
                  <a:pt x="920" y="564"/>
                </a:cubicBezTo>
                <a:cubicBezTo>
                  <a:pt x="949" y="564"/>
                  <a:pt x="949" y="564"/>
                  <a:pt x="979" y="593"/>
                </a:cubicBezTo>
                <a:cubicBezTo>
                  <a:pt x="1008" y="593"/>
                  <a:pt x="1008" y="593"/>
                  <a:pt x="1008" y="593"/>
                </a:cubicBezTo>
                <a:cubicBezTo>
                  <a:pt x="1008" y="623"/>
                  <a:pt x="1008" y="623"/>
                  <a:pt x="1008" y="623"/>
                </a:cubicBezTo>
                <a:cubicBezTo>
                  <a:pt x="1008" y="623"/>
                  <a:pt x="1038" y="623"/>
                  <a:pt x="1068" y="653"/>
                </a:cubicBezTo>
                <a:cubicBezTo>
                  <a:pt x="1127" y="683"/>
                  <a:pt x="1127" y="712"/>
                  <a:pt x="1127" y="772"/>
                </a:cubicBezTo>
                <a:cubicBezTo>
                  <a:pt x="1157" y="831"/>
                  <a:pt x="1187" y="831"/>
                  <a:pt x="1187" y="831"/>
                </a:cubicBezTo>
                <a:cubicBezTo>
                  <a:pt x="1187" y="831"/>
                  <a:pt x="1187" y="831"/>
                  <a:pt x="1216" y="831"/>
                </a:cubicBezTo>
                <a:cubicBezTo>
                  <a:pt x="1245" y="801"/>
                  <a:pt x="1245" y="801"/>
                  <a:pt x="1245" y="801"/>
                </a:cubicBezTo>
                <a:cubicBezTo>
                  <a:pt x="1245" y="772"/>
                  <a:pt x="1245" y="772"/>
                  <a:pt x="1245" y="772"/>
                </a:cubicBezTo>
                <a:cubicBezTo>
                  <a:pt x="1276" y="772"/>
                  <a:pt x="1276" y="772"/>
                  <a:pt x="1276" y="772"/>
                </a:cubicBezTo>
                <a:cubicBezTo>
                  <a:pt x="1335" y="683"/>
                  <a:pt x="1335" y="683"/>
                  <a:pt x="1335" y="683"/>
                </a:cubicBezTo>
                <a:lnTo>
                  <a:pt x="1364" y="683"/>
                </a:lnTo>
                <a:cubicBezTo>
                  <a:pt x="1364" y="772"/>
                  <a:pt x="1364" y="772"/>
                  <a:pt x="1364" y="772"/>
                </a:cubicBezTo>
                <a:lnTo>
                  <a:pt x="1364" y="801"/>
                </a:lnTo>
                <a:cubicBezTo>
                  <a:pt x="1394" y="801"/>
                  <a:pt x="1394" y="801"/>
                  <a:pt x="1394" y="772"/>
                </a:cubicBezTo>
                <a:cubicBezTo>
                  <a:pt x="1453" y="741"/>
                  <a:pt x="1453" y="741"/>
                  <a:pt x="1453" y="741"/>
                </a:cubicBezTo>
                <a:lnTo>
                  <a:pt x="1483" y="741"/>
                </a:lnTo>
                <a:cubicBezTo>
                  <a:pt x="1513" y="712"/>
                  <a:pt x="1513" y="712"/>
                  <a:pt x="1513" y="712"/>
                </a:cubicBezTo>
                <a:cubicBezTo>
                  <a:pt x="1513" y="712"/>
                  <a:pt x="1513" y="712"/>
                  <a:pt x="1542" y="683"/>
                </a:cubicBezTo>
                <a:cubicBezTo>
                  <a:pt x="1572" y="683"/>
                  <a:pt x="1572" y="683"/>
                  <a:pt x="1572" y="683"/>
                </a:cubicBezTo>
                <a:cubicBezTo>
                  <a:pt x="1601" y="683"/>
                  <a:pt x="1601" y="653"/>
                  <a:pt x="1601" y="653"/>
                </a:cubicBezTo>
                <a:cubicBezTo>
                  <a:pt x="1632" y="653"/>
                  <a:pt x="1632" y="653"/>
                  <a:pt x="1632" y="653"/>
                </a:cubicBezTo>
                <a:cubicBezTo>
                  <a:pt x="1661" y="623"/>
                  <a:pt x="1661" y="623"/>
                  <a:pt x="1661" y="623"/>
                </a:cubicBezTo>
                <a:cubicBezTo>
                  <a:pt x="1661" y="593"/>
                  <a:pt x="1661" y="593"/>
                  <a:pt x="1661" y="593"/>
                </a:cubicBezTo>
                <a:cubicBezTo>
                  <a:pt x="1661" y="564"/>
                  <a:pt x="1661" y="564"/>
                  <a:pt x="1661" y="564"/>
                </a:cubicBezTo>
                <a:cubicBezTo>
                  <a:pt x="1542" y="416"/>
                  <a:pt x="1542" y="416"/>
                  <a:pt x="1542" y="416"/>
                </a:cubicBezTo>
                <a:cubicBezTo>
                  <a:pt x="1542" y="416"/>
                  <a:pt x="1542" y="416"/>
                  <a:pt x="1513" y="416"/>
                </a:cubicBezTo>
              </a:path>
            </a:pathLst>
          </a:custGeom>
          <a:solidFill>
            <a:srgbClr val="519531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97" name="Freeform 37"/>
          <p:cNvSpPr>
            <a:spLocks noChangeArrowheads="1"/>
          </p:cNvSpPr>
          <p:nvPr/>
        </p:nvSpPr>
        <p:spPr bwMode="auto">
          <a:xfrm rot="177503">
            <a:off x="9609601" y="1137961"/>
            <a:ext cx="633600" cy="842400"/>
          </a:xfrm>
          <a:custGeom>
            <a:avLst/>
            <a:gdLst>
              <a:gd name="T0" fmla="*/ 256155772 w 1810"/>
              <a:gd name="T1" fmla="*/ 141623602 h 2818"/>
              <a:gd name="T2" fmla="*/ 243050214 w 1810"/>
              <a:gd name="T3" fmla="*/ 125549522 h 2818"/>
              <a:gd name="T4" fmla="*/ 225327610 w 1810"/>
              <a:gd name="T5" fmla="*/ 122399958 h 2818"/>
              <a:gd name="T6" fmla="*/ 220859911 w 1810"/>
              <a:gd name="T7" fmla="*/ 109475772 h 2818"/>
              <a:gd name="T8" fmla="*/ 194350872 w 1810"/>
              <a:gd name="T9" fmla="*/ 99809902 h 2818"/>
              <a:gd name="T10" fmla="*/ 159055010 w 1810"/>
              <a:gd name="T11" fmla="*/ 12924186 h 2818"/>
              <a:gd name="T12" fmla="*/ 114823366 w 1810"/>
              <a:gd name="T13" fmla="*/ 0 h 2818"/>
              <a:gd name="T14" fmla="*/ 92782025 w 1810"/>
              <a:gd name="T15" fmla="*/ 12924186 h 2818"/>
              <a:gd name="T16" fmla="*/ 75059421 w 1810"/>
              <a:gd name="T17" fmla="*/ 16073750 h 2818"/>
              <a:gd name="T18" fmla="*/ 35444823 w 1810"/>
              <a:gd name="T19" fmla="*/ 64404084 h 2818"/>
              <a:gd name="T20" fmla="*/ 26509040 w 1810"/>
              <a:gd name="T21" fmla="*/ 90252457 h 2818"/>
              <a:gd name="T22" fmla="*/ 26509040 w 1810"/>
              <a:gd name="T23" fmla="*/ 109475772 h 2818"/>
              <a:gd name="T24" fmla="*/ 35444823 w 1810"/>
              <a:gd name="T25" fmla="*/ 122399958 h 2818"/>
              <a:gd name="T26" fmla="*/ 26509040 w 1810"/>
              <a:gd name="T27" fmla="*/ 135324144 h 2818"/>
              <a:gd name="T28" fmla="*/ 22041341 w 1810"/>
              <a:gd name="T29" fmla="*/ 157805776 h 2818"/>
              <a:gd name="T30" fmla="*/ 13403482 w 1810"/>
              <a:gd name="T31" fmla="*/ 170730292 h 2818"/>
              <a:gd name="T32" fmla="*/ 0 w 1810"/>
              <a:gd name="T33" fmla="*/ 170730292 h 2818"/>
              <a:gd name="T34" fmla="*/ 0 w 1810"/>
              <a:gd name="T35" fmla="*/ 183654478 h 2818"/>
              <a:gd name="T36" fmla="*/ 8786821 w 1810"/>
              <a:gd name="T37" fmla="*/ 186804042 h 2818"/>
              <a:gd name="T38" fmla="*/ 8786821 w 1810"/>
              <a:gd name="T39" fmla="*/ 196469911 h 2818"/>
              <a:gd name="T40" fmla="*/ 22041341 w 1810"/>
              <a:gd name="T41" fmla="*/ 222318614 h 2818"/>
              <a:gd name="T42" fmla="*/ 26509040 w 1810"/>
              <a:gd name="T43" fmla="*/ 231984483 h 2818"/>
              <a:gd name="T44" fmla="*/ 35444823 w 1810"/>
              <a:gd name="T45" fmla="*/ 257724432 h 2818"/>
              <a:gd name="T46" fmla="*/ 44082682 w 1810"/>
              <a:gd name="T47" fmla="*/ 273798182 h 2818"/>
              <a:gd name="T48" fmla="*/ 44082682 w 1810"/>
              <a:gd name="T49" fmla="*/ 283464051 h 2818"/>
              <a:gd name="T50" fmla="*/ 48699343 w 1810"/>
              <a:gd name="T51" fmla="*/ 289871933 h 2818"/>
              <a:gd name="T52" fmla="*/ 57486164 w 1810"/>
              <a:gd name="T53" fmla="*/ 299538131 h 2818"/>
              <a:gd name="T54" fmla="*/ 66272985 w 1810"/>
              <a:gd name="T55" fmla="*/ 305945683 h 2818"/>
              <a:gd name="T56" fmla="*/ 83995204 w 1810"/>
              <a:gd name="T57" fmla="*/ 286722369 h 2818"/>
              <a:gd name="T58" fmla="*/ 92782025 w 1810"/>
              <a:gd name="T59" fmla="*/ 270648618 h 2818"/>
              <a:gd name="T60" fmla="*/ 97100762 w 1810"/>
              <a:gd name="T61" fmla="*/ 254466114 h 2818"/>
              <a:gd name="T62" fmla="*/ 110504244 w 1810"/>
              <a:gd name="T63" fmla="*/ 254466114 h 2818"/>
              <a:gd name="T64" fmla="*/ 106036545 w 1810"/>
              <a:gd name="T65" fmla="*/ 241541928 h 2818"/>
              <a:gd name="T66" fmla="*/ 110504244 w 1810"/>
              <a:gd name="T67" fmla="*/ 241541928 h 2818"/>
              <a:gd name="T68" fmla="*/ 114823366 w 1810"/>
              <a:gd name="T69" fmla="*/ 257724432 h 2818"/>
              <a:gd name="T70" fmla="*/ 119291065 w 1810"/>
              <a:gd name="T71" fmla="*/ 238392364 h 2818"/>
              <a:gd name="T72" fmla="*/ 128077886 w 1810"/>
              <a:gd name="T73" fmla="*/ 248058233 h 2818"/>
              <a:gd name="T74" fmla="*/ 137013669 w 1810"/>
              <a:gd name="T75" fmla="*/ 231984483 h 2818"/>
              <a:gd name="T76" fmla="*/ 154735888 w 1810"/>
              <a:gd name="T77" fmla="*/ 225468178 h 2818"/>
              <a:gd name="T78" fmla="*/ 159055010 w 1810"/>
              <a:gd name="T79" fmla="*/ 193320347 h 2818"/>
              <a:gd name="T80" fmla="*/ 163373747 w 1810"/>
              <a:gd name="T81" fmla="*/ 190062030 h 2818"/>
              <a:gd name="T82" fmla="*/ 167841446 w 1810"/>
              <a:gd name="T83" fmla="*/ 202877793 h 2818"/>
              <a:gd name="T84" fmla="*/ 176777229 w 1810"/>
              <a:gd name="T85" fmla="*/ 202877793 h 2818"/>
              <a:gd name="T86" fmla="*/ 181096352 w 1810"/>
              <a:gd name="T87" fmla="*/ 199728229 h 2818"/>
              <a:gd name="T88" fmla="*/ 190031749 w 1810"/>
              <a:gd name="T89" fmla="*/ 190062030 h 2818"/>
              <a:gd name="T90" fmla="*/ 194350872 w 1810"/>
              <a:gd name="T91" fmla="*/ 199728229 h 2818"/>
              <a:gd name="T92" fmla="*/ 203137307 w 1810"/>
              <a:gd name="T93" fmla="*/ 196469911 h 2818"/>
              <a:gd name="T94" fmla="*/ 198818570 w 1810"/>
              <a:gd name="T95" fmla="*/ 190062030 h 2818"/>
              <a:gd name="T96" fmla="*/ 207754353 w 1810"/>
              <a:gd name="T97" fmla="*/ 186804042 h 2818"/>
              <a:gd name="T98" fmla="*/ 216392213 w 1810"/>
              <a:gd name="T99" fmla="*/ 183654478 h 2818"/>
              <a:gd name="T100" fmla="*/ 220859911 w 1810"/>
              <a:gd name="T101" fmla="*/ 173879856 h 2818"/>
              <a:gd name="T102" fmla="*/ 238433168 w 1810"/>
              <a:gd name="T103" fmla="*/ 170730292 h 2818"/>
              <a:gd name="T104" fmla="*/ 256155772 w 1810"/>
              <a:gd name="T105" fmla="*/ 161064093 h 281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810" h="2818">
                <a:moveTo>
                  <a:pt x="1780" y="1335"/>
                </a:moveTo>
                <a:lnTo>
                  <a:pt x="1780" y="1335"/>
                </a:lnTo>
                <a:lnTo>
                  <a:pt x="1750" y="1335"/>
                </a:lnTo>
                <a:cubicBezTo>
                  <a:pt x="1750" y="1304"/>
                  <a:pt x="1750" y="1304"/>
                  <a:pt x="1750" y="1304"/>
                </a:cubicBezTo>
                <a:cubicBezTo>
                  <a:pt x="1720" y="1304"/>
                  <a:pt x="1720" y="1304"/>
                  <a:pt x="1720" y="1304"/>
                </a:cubicBezTo>
                <a:cubicBezTo>
                  <a:pt x="1720" y="1275"/>
                  <a:pt x="1720" y="1275"/>
                  <a:pt x="1720" y="1275"/>
                </a:cubicBezTo>
                <a:cubicBezTo>
                  <a:pt x="1720" y="1275"/>
                  <a:pt x="1720" y="1275"/>
                  <a:pt x="1720" y="1246"/>
                </a:cubicBezTo>
                <a:cubicBezTo>
                  <a:pt x="1691" y="1187"/>
                  <a:pt x="1691" y="1187"/>
                  <a:pt x="1691" y="1187"/>
                </a:cubicBezTo>
                <a:cubicBezTo>
                  <a:pt x="1661" y="1156"/>
                  <a:pt x="1661" y="1156"/>
                  <a:pt x="1661" y="1156"/>
                </a:cubicBezTo>
                <a:cubicBezTo>
                  <a:pt x="1632" y="1156"/>
                  <a:pt x="1632" y="1156"/>
                  <a:pt x="1632" y="1156"/>
                </a:cubicBezTo>
                <a:lnTo>
                  <a:pt x="1601" y="1187"/>
                </a:lnTo>
                <a:cubicBezTo>
                  <a:pt x="1601" y="1216"/>
                  <a:pt x="1572" y="1216"/>
                  <a:pt x="1572" y="1216"/>
                </a:cubicBezTo>
                <a:cubicBezTo>
                  <a:pt x="1513" y="1156"/>
                  <a:pt x="1513" y="1156"/>
                  <a:pt x="1513" y="1156"/>
                </a:cubicBezTo>
                <a:cubicBezTo>
                  <a:pt x="1513" y="1127"/>
                  <a:pt x="1513" y="1127"/>
                  <a:pt x="1513" y="1127"/>
                </a:cubicBezTo>
                <a:cubicBezTo>
                  <a:pt x="1513" y="1068"/>
                  <a:pt x="1513" y="1068"/>
                  <a:pt x="1513" y="1068"/>
                </a:cubicBezTo>
                <a:cubicBezTo>
                  <a:pt x="1483" y="1038"/>
                  <a:pt x="1483" y="1038"/>
                  <a:pt x="1483" y="1038"/>
                </a:cubicBezTo>
                <a:cubicBezTo>
                  <a:pt x="1483" y="1008"/>
                  <a:pt x="1483" y="1008"/>
                  <a:pt x="1483" y="1008"/>
                </a:cubicBezTo>
                <a:cubicBezTo>
                  <a:pt x="1483" y="979"/>
                  <a:pt x="1483" y="979"/>
                  <a:pt x="1483" y="979"/>
                </a:cubicBezTo>
                <a:cubicBezTo>
                  <a:pt x="1483" y="949"/>
                  <a:pt x="1483" y="949"/>
                  <a:pt x="1483" y="949"/>
                </a:cubicBezTo>
                <a:cubicBezTo>
                  <a:pt x="1453" y="949"/>
                  <a:pt x="1453" y="919"/>
                  <a:pt x="1453" y="919"/>
                </a:cubicBezTo>
                <a:cubicBezTo>
                  <a:pt x="1305" y="919"/>
                  <a:pt x="1305" y="919"/>
                  <a:pt x="1305" y="919"/>
                </a:cubicBezTo>
                <a:cubicBezTo>
                  <a:pt x="1276" y="831"/>
                  <a:pt x="1276" y="831"/>
                  <a:pt x="1276" y="831"/>
                </a:cubicBezTo>
                <a:lnTo>
                  <a:pt x="1276" y="800"/>
                </a:lnTo>
                <a:cubicBezTo>
                  <a:pt x="1187" y="534"/>
                  <a:pt x="1187" y="534"/>
                  <a:pt x="1187" y="534"/>
                </a:cubicBezTo>
                <a:cubicBezTo>
                  <a:pt x="1187" y="504"/>
                  <a:pt x="1187" y="504"/>
                  <a:pt x="1187" y="504"/>
                </a:cubicBezTo>
                <a:cubicBezTo>
                  <a:pt x="1068" y="119"/>
                  <a:pt x="1068" y="119"/>
                  <a:pt x="1068" y="119"/>
                </a:cubicBezTo>
                <a:cubicBezTo>
                  <a:pt x="1068" y="119"/>
                  <a:pt x="1068" y="89"/>
                  <a:pt x="1039" y="89"/>
                </a:cubicBezTo>
                <a:cubicBezTo>
                  <a:pt x="860" y="0"/>
                  <a:pt x="860" y="0"/>
                  <a:pt x="860" y="0"/>
                </a:cubicBezTo>
                <a:cubicBezTo>
                  <a:pt x="860" y="0"/>
                  <a:pt x="860" y="0"/>
                  <a:pt x="831" y="0"/>
                </a:cubicBezTo>
                <a:cubicBezTo>
                  <a:pt x="801" y="0"/>
                  <a:pt x="801" y="0"/>
                  <a:pt x="801" y="0"/>
                </a:cubicBezTo>
                <a:cubicBezTo>
                  <a:pt x="771" y="0"/>
                  <a:pt x="771" y="0"/>
                  <a:pt x="771" y="0"/>
                </a:cubicBezTo>
                <a:cubicBezTo>
                  <a:pt x="771" y="30"/>
                  <a:pt x="771" y="30"/>
                  <a:pt x="771" y="30"/>
                </a:cubicBezTo>
                <a:cubicBezTo>
                  <a:pt x="742" y="30"/>
                  <a:pt x="742" y="30"/>
                  <a:pt x="742" y="30"/>
                </a:cubicBezTo>
                <a:cubicBezTo>
                  <a:pt x="712" y="30"/>
                  <a:pt x="712" y="59"/>
                  <a:pt x="712" y="59"/>
                </a:cubicBezTo>
                <a:cubicBezTo>
                  <a:pt x="623" y="119"/>
                  <a:pt x="623" y="119"/>
                  <a:pt x="623" y="119"/>
                </a:cubicBezTo>
                <a:lnTo>
                  <a:pt x="623" y="148"/>
                </a:lnTo>
                <a:cubicBezTo>
                  <a:pt x="594" y="148"/>
                  <a:pt x="594" y="148"/>
                  <a:pt x="594" y="148"/>
                </a:cubicBezTo>
                <a:lnTo>
                  <a:pt x="564" y="148"/>
                </a:lnTo>
                <a:cubicBezTo>
                  <a:pt x="504" y="148"/>
                  <a:pt x="504" y="148"/>
                  <a:pt x="504" y="148"/>
                </a:cubicBezTo>
                <a:cubicBezTo>
                  <a:pt x="475" y="59"/>
                  <a:pt x="475" y="59"/>
                  <a:pt x="475" y="59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15" y="30"/>
                  <a:pt x="415" y="30"/>
                  <a:pt x="415" y="30"/>
                </a:cubicBezTo>
                <a:lnTo>
                  <a:pt x="386" y="59"/>
                </a:lnTo>
                <a:cubicBezTo>
                  <a:pt x="238" y="593"/>
                  <a:pt x="238" y="593"/>
                  <a:pt x="238" y="593"/>
                </a:cubicBezTo>
                <a:cubicBezTo>
                  <a:pt x="208" y="593"/>
                  <a:pt x="208" y="623"/>
                  <a:pt x="208" y="623"/>
                </a:cubicBezTo>
                <a:cubicBezTo>
                  <a:pt x="238" y="742"/>
                  <a:pt x="238" y="742"/>
                  <a:pt x="238" y="742"/>
                </a:cubicBezTo>
                <a:lnTo>
                  <a:pt x="208" y="771"/>
                </a:lnTo>
                <a:cubicBezTo>
                  <a:pt x="178" y="800"/>
                  <a:pt x="178" y="800"/>
                  <a:pt x="178" y="800"/>
                </a:cubicBezTo>
                <a:cubicBezTo>
                  <a:pt x="178" y="831"/>
                  <a:pt x="178" y="831"/>
                  <a:pt x="178" y="831"/>
                </a:cubicBezTo>
                <a:cubicBezTo>
                  <a:pt x="178" y="919"/>
                  <a:pt x="178" y="919"/>
                  <a:pt x="178" y="919"/>
                </a:cubicBezTo>
                <a:cubicBezTo>
                  <a:pt x="178" y="919"/>
                  <a:pt x="178" y="919"/>
                  <a:pt x="178" y="949"/>
                </a:cubicBezTo>
                <a:cubicBezTo>
                  <a:pt x="208" y="949"/>
                  <a:pt x="208" y="949"/>
                  <a:pt x="208" y="979"/>
                </a:cubicBezTo>
                <a:cubicBezTo>
                  <a:pt x="208" y="979"/>
                  <a:pt x="178" y="979"/>
                  <a:pt x="178" y="1008"/>
                </a:cubicBezTo>
                <a:cubicBezTo>
                  <a:pt x="178" y="1038"/>
                  <a:pt x="178" y="1038"/>
                  <a:pt x="178" y="1038"/>
                </a:cubicBezTo>
                <a:cubicBezTo>
                  <a:pt x="178" y="1038"/>
                  <a:pt x="208" y="1038"/>
                  <a:pt x="208" y="1068"/>
                </a:cubicBezTo>
                <a:cubicBezTo>
                  <a:pt x="238" y="1068"/>
                  <a:pt x="238" y="1097"/>
                  <a:pt x="238" y="1097"/>
                </a:cubicBezTo>
                <a:cubicBezTo>
                  <a:pt x="238" y="1127"/>
                  <a:pt x="238" y="1127"/>
                  <a:pt x="238" y="1127"/>
                </a:cubicBezTo>
                <a:cubicBezTo>
                  <a:pt x="238" y="1156"/>
                  <a:pt x="238" y="1156"/>
                  <a:pt x="208" y="1156"/>
                </a:cubicBezTo>
                <a:cubicBezTo>
                  <a:pt x="208" y="1187"/>
                  <a:pt x="208" y="1187"/>
                  <a:pt x="208" y="1187"/>
                </a:cubicBezTo>
                <a:cubicBezTo>
                  <a:pt x="208" y="1216"/>
                  <a:pt x="208" y="1216"/>
                  <a:pt x="208" y="1216"/>
                </a:cubicBezTo>
                <a:cubicBezTo>
                  <a:pt x="208" y="1216"/>
                  <a:pt x="208" y="1246"/>
                  <a:pt x="178" y="1246"/>
                </a:cubicBezTo>
                <a:cubicBezTo>
                  <a:pt x="119" y="1364"/>
                  <a:pt x="119" y="1364"/>
                  <a:pt x="119" y="1364"/>
                </a:cubicBezTo>
                <a:lnTo>
                  <a:pt x="90" y="1394"/>
                </a:lnTo>
                <a:cubicBezTo>
                  <a:pt x="90" y="1394"/>
                  <a:pt x="119" y="1394"/>
                  <a:pt x="119" y="1424"/>
                </a:cubicBezTo>
                <a:cubicBezTo>
                  <a:pt x="148" y="1453"/>
                  <a:pt x="148" y="1453"/>
                  <a:pt x="148" y="1453"/>
                </a:cubicBezTo>
                <a:lnTo>
                  <a:pt x="119" y="1483"/>
                </a:lnTo>
                <a:cubicBezTo>
                  <a:pt x="90" y="1483"/>
                  <a:pt x="90" y="1483"/>
                  <a:pt x="90" y="1483"/>
                </a:cubicBezTo>
                <a:cubicBezTo>
                  <a:pt x="90" y="1572"/>
                  <a:pt x="90" y="1572"/>
                  <a:pt x="90" y="1572"/>
                </a:cubicBezTo>
                <a:cubicBezTo>
                  <a:pt x="59" y="1572"/>
                  <a:pt x="59" y="1572"/>
                  <a:pt x="59" y="1572"/>
                </a:cubicBezTo>
                <a:cubicBezTo>
                  <a:pt x="30" y="1543"/>
                  <a:pt x="30" y="1543"/>
                  <a:pt x="30" y="1543"/>
                </a:cubicBezTo>
                <a:cubicBezTo>
                  <a:pt x="0" y="1543"/>
                  <a:pt x="0" y="1543"/>
                  <a:pt x="0" y="1543"/>
                </a:cubicBezTo>
                <a:cubicBezTo>
                  <a:pt x="0" y="1572"/>
                  <a:pt x="0" y="1572"/>
                  <a:pt x="0" y="1572"/>
                </a:cubicBezTo>
                <a:cubicBezTo>
                  <a:pt x="0" y="1601"/>
                  <a:pt x="0" y="1601"/>
                  <a:pt x="0" y="1601"/>
                </a:cubicBezTo>
                <a:cubicBezTo>
                  <a:pt x="30" y="1601"/>
                  <a:pt x="30" y="1631"/>
                  <a:pt x="30" y="1631"/>
                </a:cubicBezTo>
                <a:lnTo>
                  <a:pt x="30" y="1661"/>
                </a:lnTo>
                <a:cubicBezTo>
                  <a:pt x="30" y="1691"/>
                  <a:pt x="30" y="1691"/>
                  <a:pt x="0" y="1691"/>
                </a:cubicBezTo>
                <a:cubicBezTo>
                  <a:pt x="0" y="1691"/>
                  <a:pt x="0" y="1691"/>
                  <a:pt x="30" y="1691"/>
                </a:cubicBezTo>
                <a:cubicBezTo>
                  <a:pt x="59" y="1691"/>
                  <a:pt x="59" y="1720"/>
                  <a:pt x="59" y="1720"/>
                </a:cubicBezTo>
                <a:lnTo>
                  <a:pt x="59" y="1750"/>
                </a:lnTo>
                <a:cubicBezTo>
                  <a:pt x="59" y="1750"/>
                  <a:pt x="59" y="1750"/>
                  <a:pt x="59" y="1780"/>
                </a:cubicBezTo>
                <a:lnTo>
                  <a:pt x="59" y="1809"/>
                </a:lnTo>
                <a:cubicBezTo>
                  <a:pt x="90" y="1839"/>
                  <a:pt x="90" y="1868"/>
                  <a:pt x="90" y="1899"/>
                </a:cubicBezTo>
                <a:cubicBezTo>
                  <a:pt x="90" y="1899"/>
                  <a:pt x="90" y="1899"/>
                  <a:pt x="119" y="1899"/>
                </a:cubicBezTo>
                <a:cubicBezTo>
                  <a:pt x="119" y="1928"/>
                  <a:pt x="119" y="1957"/>
                  <a:pt x="148" y="1987"/>
                </a:cubicBezTo>
                <a:cubicBezTo>
                  <a:pt x="148" y="2017"/>
                  <a:pt x="148" y="2017"/>
                  <a:pt x="119" y="2017"/>
                </a:cubicBezTo>
                <a:cubicBezTo>
                  <a:pt x="119" y="2047"/>
                  <a:pt x="119" y="2047"/>
                  <a:pt x="148" y="2047"/>
                </a:cubicBezTo>
                <a:cubicBezTo>
                  <a:pt x="148" y="2047"/>
                  <a:pt x="148" y="2047"/>
                  <a:pt x="148" y="2076"/>
                </a:cubicBezTo>
                <a:cubicBezTo>
                  <a:pt x="178" y="2076"/>
                  <a:pt x="148" y="2076"/>
                  <a:pt x="148" y="2076"/>
                </a:cubicBezTo>
                <a:cubicBezTo>
                  <a:pt x="148" y="2105"/>
                  <a:pt x="148" y="2105"/>
                  <a:pt x="148" y="2105"/>
                </a:cubicBezTo>
                <a:cubicBezTo>
                  <a:pt x="148" y="2105"/>
                  <a:pt x="148" y="2105"/>
                  <a:pt x="178" y="2136"/>
                </a:cubicBezTo>
                <a:lnTo>
                  <a:pt x="178" y="2165"/>
                </a:lnTo>
                <a:cubicBezTo>
                  <a:pt x="178" y="2165"/>
                  <a:pt x="208" y="2195"/>
                  <a:pt x="208" y="2254"/>
                </a:cubicBezTo>
                <a:lnTo>
                  <a:pt x="208" y="2284"/>
                </a:lnTo>
                <a:cubicBezTo>
                  <a:pt x="238" y="2284"/>
                  <a:pt x="238" y="2313"/>
                  <a:pt x="238" y="2343"/>
                </a:cubicBezTo>
                <a:lnTo>
                  <a:pt x="238" y="2373"/>
                </a:lnTo>
                <a:cubicBezTo>
                  <a:pt x="238" y="2373"/>
                  <a:pt x="238" y="2373"/>
                  <a:pt x="238" y="2402"/>
                </a:cubicBezTo>
                <a:cubicBezTo>
                  <a:pt x="267" y="2402"/>
                  <a:pt x="267" y="2432"/>
                  <a:pt x="267" y="2432"/>
                </a:cubicBezTo>
                <a:lnTo>
                  <a:pt x="267" y="2461"/>
                </a:lnTo>
                <a:cubicBezTo>
                  <a:pt x="267" y="2492"/>
                  <a:pt x="267" y="2492"/>
                  <a:pt x="267" y="2492"/>
                </a:cubicBezTo>
                <a:cubicBezTo>
                  <a:pt x="296" y="2492"/>
                  <a:pt x="296" y="2492"/>
                  <a:pt x="296" y="2521"/>
                </a:cubicBezTo>
                <a:cubicBezTo>
                  <a:pt x="296" y="2551"/>
                  <a:pt x="296" y="2551"/>
                  <a:pt x="296" y="2580"/>
                </a:cubicBezTo>
                <a:lnTo>
                  <a:pt x="296" y="2610"/>
                </a:lnTo>
                <a:lnTo>
                  <a:pt x="327" y="2610"/>
                </a:lnTo>
                <a:cubicBezTo>
                  <a:pt x="327" y="2640"/>
                  <a:pt x="327" y="2640"/>
                  <a:pt x="327" y="2640"/>
                </a:cubicBezTo>
                <a:cubicBezTo>
                  <a:pt x="327" y="2640"/>
                  <a:pt x="327" y="2640"/>
                  <a:pt x="327" y="2669"/>
                </a:cubicBezTo>
                <a:cubicBezTo>
                  <a:pt x="327" y="2669"/>
                  <a:pt x="356" y="2669"/>
                  <a:pt x="356" y="2699"/>
                </a:cubicBezTo>
                <a:cubicBezTo>
                  <a:pt x="356" y="2699"/>
                  <a:pt x="356" y="2699"/>
                  <a:pt x="356" y="2729"/>
                </a:cubicBezTo>
                <a:cubicBezTo>
                  <a:pt x="386" y="2729"/>
                  <a:pt x="386" y="2729"/>
                  <a:pt x="386" y="2729"/>
                </a:cubicBezTo>
                <a:lnTo>
                  <a:pt x="386" y="2758"/>
                </a:lnTo>
                <a:lnTo>
                  <a:pt x="415" y="2758"/>
                </a:lnTo>
                <a:cubicBezTo>
                  <a:pt x="415" y="2758"/>
                  <a:pt x="415" y="2788"/>
                  <a:pt x="445" y="2788"/>
                </a:cubicBezTo>
                <a:cubicBezTo>
                  <a:pt x="445" y="2817"/>
                  <a:pt x="445" y="2817"/>
                  <a:pt x="445" y="2817"/>
                </a:cubicBezTo>
                <a:cubicBezTo>
                  <a:pt x="504" y="2817"/>
                  <a:pt x="504" y="2817"/>
                  <a:pt x="504" y="2817"/>
                </a:cubicBezTo>
                <a:cubicBezTo>
                  <a:pt x="534" y="2729"/>
                  <a:pt x="534" y="2729"/>
                  <a:pt x="534" y="2729"/>
                </a:cubicBezTo>
                <a:lnTo>
                  <a:pt x="534" y="2699"/>
                </a:lnTo>
                <a:cubicBezTo>
                  <a:pt x="564" y="2640"/>
                  <a:pt x="564" y="2640"/>
                  <a:pt x="564" y="2640"/>
                </a:cubicBezTo>
                <a:cubicBezTo>
                  <a:pt x="594" y="2640"/>
                  <a:pt x="594" y="2640"/>
                  <a:pt x="594" y="2640"/>
                </a:cubicBezTo>
                <a:cubicBezTo>
                  <a:pt x="594" y="2580"/>
                  <a:pt x="594" y="2580"/>
                  <a:pt x="594" y="2580"/>
                </a:cubicBezTo>
                <a:cubicBezTo>
                  <a:pt x="594" y="2551"/>
                  <a:pt x="594" y="2551"/>
                  <a:pt x="594" y="2551"/>
                </a:cubicBezTo>
                <a:cubicBezTo>
                  <a:pt x="623" y="2521"/>
                  <a:pt x="623" y="2521"/>
                  <a:pt x="623" y="2521"/>
                </a:cubicBezTo>
                <a:cubicBezTo>
                  <a:pt x="623" y="2521"/>
                  <a:pt x="623" y="2521"/>
                  <a:pt x="623" y="2492"/>
                </a:cubicBezTo>
                <a:lnTo>
                  <a:pt x="594" y="2461"/>
                </a:lnTo>
                <a:cubicBezTo>
                  <a:pt x="594" y="2432"/>
                  <a:pt x="594" y="2432"/>
                  <a:pt x="594" y="2432"/>
                </a:cubicBezTo>
                <a:cubicBezTo>
                  <a:pt x="594" y="2402"/>
                  <a:pt x="623" y="2402"/>
                  <a:pt x="623" y="2402"/>
                </a:cubicBezTo>
                <a:cubicBezTo>
                  <a:pt x="652" y="2343"/>
                  <a:pt x="652" y="2343"/>
                  <a:pt x="652" y="2343"/>
                </a:cubicBezTo>
                <a:cubicBezTo>
                  <a:pt x="683" y="2343"/>
                  <a:pt x="683" y="2313"/>
                  <a:pt x="683" y="2343"/>
                </a:cubicBezTo>
                <a:cubicBezTo>
                  <a:pt x="683" y="2343"/>
                  <a:pt x="683" y="2373"/>
                  <a:pt x="712" y="2373"/>
                </a:cubicBezTo>
                <a:cubicBezTo>
                  <a:pt x="712" y="2373"/>
                  <a:pt x="712" y="2343"/>
                  <a:pt x="742" y="2343"/>
                </a:cubicBezTo>
                <a:lnTo>
                  <a:pt x="742" y="2313"/>
                </a:lnTo>
                <a:cubicBezTo>
                  <a:pt x="742" y="2254"/>
                  <a:pt x="742" y="2254"/>
                  <a:pt x="742" y="2254"/>
                </a:cubicBezTo>
                <a:cubicBezTo>
                  <a:pt x="742" y="2254"/>
                  <a:pt x="742" y="2254"/>
                  <a:pt x="712" y="2224"/>
                </a:cubicBezTo>
                <a:lnTo>
                  <a:pt x="712" y="2195"/>
                </a:lnTo>
                <a:cubicBezTo>
                  <a:pt x="742" y="2195"/>
                  <a:pt x="742" y="2195"/>
                  <a:pt x="742" y="2195"/>
                </a:cubicBezTo>
                <a:cubicBezTo>
                  <a:pt x="742" y="2165"/>
                  <a:pt x="742" y="2165"/>
                  <a:pt x="742" y="2195"/>
                </a:cubicBezTo>
                <a:cubicBezTo>
                  <a:pt x="742" y="2224"/>
                  <a:pt x="742" y="2224"/>
                  <a:pt x="742" y="2224"/>
                </a:cubicBezTo>
                <a:cubicBezTo>
                  <a:pt x="742" y="2254"/>
                  <a:pt x="771" y="2254"/>
                  <a:pt x="742" y="2254"/>
                </a:cubicBezTo>
                <a:cubicBezTo>
                  <a:pt x="742" y="2284"/>
                  <a:pt x="742" y="2284"/>
                  <a:pt x="742" y="2284"/>
                </a:cubicBezTo>
                <a:cubicBezTo>
                  <a:pt x="742" y="2313"/>
                  <a:pt x="742" y="2313"/>
                  <a:pt x="742" y="2313"/>
                </a:cubicBezTo>
                <a:cubicBezTo>
                  <a:pt x="771" y="2373"/>
                  <a:pt x="771" y="2373"/>
                  <a:pt x="771" y="2373"/>
                </a:cubicBezTo>
                <a:cubicBezTo>
                  <a:pt x="801" y="2343"/>
                  <a:pt x="801" y="2343"/>
                  <a:pt x="801" y="2343"/>
                </a:cubicBezTo>
                <a:lnTo>
                  <a:pt x="801" y="2313"/>
                </a:lnTo>
                <a:cubicBezTo>
                  <a:pt x="801" y="2254"/>
                  <a:pt x="801" y="2254"/>
                  <a:pt x="801" y="2254"/>
                </a:cubicBezTo>
                <a:cubicBezTo>
                  <a:pt x="771" y="2254"/>
                  <a:pt x="771" y="2224"/>
                  <a:pt x="801" y="2224"/>
                </a:cubicBezTo>
                <a:cubicBezTo>
                  <a:pt x="801" y="2195"/>
                  <a:pt x="801" y="2195"/>
                  <a:pt x="801" y="2195"/>
                </a:cubicBezTo>
                <a:cubicBezTo>
                  <a:pt x="801" y="2165"/>
                  <a:pt x="801" y="2165"/>
                  <a:pt x="801" y="2195"/>
                </a:cubicBezTo>
                <a:cubicBezTo>
                  <a:pt x="801" y="2224"/>
                  <a:pt x="801" y="2224"/>
                  <a:pt x="801" y="2224"/>
                </a:cubicBezTo>
                <a:cubicBezTo>
                  <a:pt x="801" y="2224"/>
                  <a:pt x="801" y="2254"/>
                  <a:pt x="831" y="2254"/>
                </a:cubicBezTo>
                <a:cubicBezTo>
                  <a:pt x="831" y="2284"/>
                  <a:pt x="831" y="2284"/>
                  <a:pt x="860" y="2284"/>
                </a:cubicBezTo>
                <a:cubicBezTo>
                  <a:pt x="860" y="2284"/>
                  <a:pt x="860" y="2284"/>
                  <a:pt x="860" y="2254"/>
                </a:cubicBezTo>
                <a:cubicBezTo>
                  <a:pt x="890" y="2254"/>
                  <a:pt x="890" y="2254"/>
                  <a:pt x="890" y="2254"/>
                </a:cubicBezTo>
                <a:lnTo>
                  <a:pt x="890" y="2224"/>
                </a:lnTo>
                <a:cubicBezTo>
                  <a:pt x="920" y="2165"/>
                  <a:pt x="920" y="2165"/>
                  <a:pt x="920" y="2165"/>
                </a:cubicBezTo>
                <a:lnTo>
                  <a:pt x="920" y="2136"/>
                </a:lnTo>
                <a:cubicBezTo>
                  <a:pt x="920" y="2136"/>
                  <a:pt x="949" y="2136"/>
                  <a:pt x="949" y="2165"/>
                </a:cubicBezTo>
                <a:lnTo>
                  <a:pt x="979" y="2165"/>
                </a:lnTo>
                <a:lnTo>
                  <a:pt x="1008" y="2165"/>
                </a:lnTo>
                <a:cubicBezTo>
                  <a:pt x="1039" y="2076"/>
                  <a:pt x="1039" y="2076"/>
                  <a:pt x="1039" y="2076"/>
                </a:cubicBezTo>
                <a:lnTo>
                  <a:pt x="1039" y="2047"/>
                </a:lnTo>
                <a:cubicBezTo>
                  <a:pt x="1039" y="1839"/>
                  <a:pt x="1039" y="1839"/>
                  <a:pt x="1039" y="1839"/>
                </a:cubicBezTo>
                <a:cubicBezTo>
                  <a:pt x="1039" y="1839"/>
                  <a:pt x="1039" y="1839"/>
                  <a:pt x="1039" y="1809"/>
                </a:cubicBezTo>
                <a:cubicBezTo>
                  <a:pt x="1068" y="1809"/>
                  <a:pt x="1068" y="1809"/>
                  <a:pt x="1068" y="1809"/>
                </a:cubicBezTo>
                <a:cubicBezTo>
                  <a:pt x="1068" y="1780"/>
                  <a:pt x="1068" y="1780"/>
                  <a:pt x="1068" y="1780"/>
                </a:cubicBezTo>
                <a:cubicBezTo>
                  <a:pt x="1068" y="1750"/>
                  <a:pt x="1068" y="1750"/>
                  <a:pt x="1068" y="1750"/>
                </a:cubicBezTo>
                <a:cubicBezTo>
                  <a:pt x="1039" y="1720"/>
                  <a:pt x="1039" y="1720"/>
                  <a:pt x="1039" y="1720"/>
                </a:cubicBezTo>
                <a:lnTo>
                  <a:pt x="1039" y="1691"/>
                </a:lnTo>
                <a:lnTo>
                  <a:pt x="1068" y="1691"/>
                </a:lnTo>
                <a:cubicBezTo>
                  <a:pt x="1097" y="1750"/>
                  <a:pt x="1097" y="1750"/>
                  <a:pt x="1097" y="1750"/>
                </a:cubicBezTo>
                <a:cubicBezTo>
                  <a:pt x="1097" y="1750"/>
                  <a:pt x="1097" y="1750"/>
                  <a:pt x="1097" y="1780"/>
                </a:cubicBezTo>
                <a:cubicBezTo>
                  <a:pt x="1097" y="1809"/>
                  <a:pt x="1097" y="1809"/>
                  <a:pt x="1097" y="1809"/>
                </a:cubicBezTo>
                <a:cubicBezTo>
                  <a:pt x="1097" y="1809"/>
                  <a:pt x="1097" y="1809"/>
                  <a:pt x="1097" y="1839"/>
                </a:cubicBezTo>
                <a:cubicBezTo>
                  <a:pt x="1097" y="1868"/>
                  <a:pt x="1097" y="1868"/>
                  <a:pt x="1097" y="1868"/>
                </a:cubicBezTo>
                <a:lnTo>
                  <a:pt x="1127" y="1868"/>
                </a:lnTo>
                <a:lnTo>
                  <a:pt x="1157" y="1868"/>
                </a:lnTo>
                <a:cubicBezTo>
                  <a:pt x="1157" y="1868"/>
                  <a:pt x="1157" y="1868"/>
                  <a:pt x="1187" y="1868"/>
                </a:cubicBezTo>
                <a:cubicBezTo>
                  <a:pt x="1216" y="1899"/>
                  <a:pt x="1216" y="1899"/>
                  <a:pt x="1216" y="1899"/>
                </a:cubicBezTo>
                <a:lnTo>
                  <a:pt x="1246" y="1868"/>
                </a:lnTo>
                <a:cubicBezTo>
                  <a:pt x="1246" y="1839"/>
                  <a:pt x="1246" y="1839"/>
                  <a:pt x="1216" y="1839"/>
                </a:cubicBezTo>
                <a:cubicBezTo>
                  <a:pt x="1216" y="1809"/>
                  <a:pt x="1216" y="1809"/>
                  <a:pt x="1216" y="1809"/>
                </a:cubicBezTo>
                <a:lnTo>
                  <a:pt x="1216" y="1780"/>
                </a:lnTo>
                <a:cubicBezTo>
                  <a:pt x="1246" y="1780"/>
                  <a:pt x="1246" y="1780"/>
                  <a:pt x="1246" y="1780"/>
                </a:cubicBezTo>
                <a:cubicBezTo>
                  <a:pt x="1246" y="1750"/>
                  <a:pt x="1276" y="1750"/>
                  <a:pt x="1276" y="1750"/>
                </a:cubicBezTo>
                <a:lnTo>
                  <a:pt x="1305" y="1780"/>
                </a:lnTo>
                <a:cubicBezTo>
                  <a:pt x="1305" y="1780"/>
                  <a:pt x="1305" y="1780"/>
                  <a:pt x="1276" y="1780"/>
                </a:cubicBezTo>
                <a:lnTo>
                  <a:pt x="1276" y="1809"/>
                </a:lnTo>
                <a:cubicBezTo>
                  <a:pt x="1305" y="1839"/>
                  <a:pt x="1305" y="1839"/>
                  <a:pt x="1305" y="1839"/>
                </a:cubicBezTo>
                <a:cubicBezTo>
                  <a:pt x="1305" y="1868"/>
                  <a:pt x="1305" y="1868"/>
                  <a:pt x="1305" y="1868"/>
                </a:cubicBezTo>
                <a:cubicBezTo>
                  <a:pt x="1335" y="1868"/>
                  <a:pt x="1335" y="1868"/>
                  <a:pt x="1335" y="1868"/>
                </a:cubicBezTo>
                <a:cubicBezTo>
                  <a:pt x="1335" y="1839"/>
                  <a:pt x="1335" y="1839"/>
                  <a:pt x="1335" y="1839"/>
                </a:cubicBezTo>
                <a:cubicBezTo>
                  <a:pt x="1335" y="1839"/>
                  <a:pt x="1364" y="1839"/>
                  <a:pt x="1364" y="1809"/>
                </a:cubicBezTo>
                <a:cubicBezTo>
                  <a:pt x="1395" y="1809"/>
                  <a:pt x="1395" y="1780"/>
                  <a:pt x="1364" y="1780"/>
                </a:cubicBezTo>
                <a:cubicBezTo>
                  <a:pt x="1364" y="1750"/>
                  <a:pt x="1364" y="1750"/>
                  <a:pt x="1364" y="1750"/>
                </a:cubicBezTo>
                <a:lnTo>
                  <a:pt x="1335" y="1750"/>
                </a:lnTo>
                <a:cubicBezTo>
                  <a:pt x="1305" y="1720"/>
                  <a:pt x="1305" y="1720"/>
                  <a:pt x="1305" y="1720"/>
                </a:cubicBezTo>
                <a:cubicBezTo>
                  <a:pt x="1335" y="1720"/>
                  <a:pt x="1335" y="1720"/>
                  <a:pt x="1335" y="1720"/>
                </a:cubicBezTo>
                <a:cubicBezTo>
                  <a:pt x="1364" y="1720"/>
                  <a:pt x="1364" y="1720"/>
                  <a:pt x="1364" y="1720"/>
                </a:cubicBezTo>
                <a:cubicBezTo>
                  <a:pt x="1364" y="1720"/>
                  <a:pt x="1364" y="1720"/>
                  <a:pt x="1395" y="1720"/>
                </a:cubicBezTo>
                <a:cubicBezTo>
                  <a:pt x="1395" y="1750"/>
                  <a:pt x="1395" y="1750"/>
                  <a:pt x="1395" y="1750"/>
                </a:cubicBezTo>
                <a:cubicBezTo>
                  <a:pt x="1424" y="1750"/>
                  <a:pt x="1424" y="1750"/>
                  <a:pt x="1424" y="1750"/>
                </a:cubicBezTo>
                <a:cubicBezTo>
                  <a:pt x="1453" y="1750"/>
                  <a:pt x="1453" y="1750"/>
                  <a:pt x="1453" y="1720"/>
                </a:cubicBezTo>
                <a:cubicBezTo>
                  <a:pt x="1453" y="1691"/>
                  <a:pt x="1453" y="1691"/>
                  <a:pt x="1453" y="1691"/>
                </a:cubicBezTo>
                <a:cubicBezTo>
                  <a:pt x="1453" y="1661"/>
                  <a:pt x="1453" y="1661"/>
                  <a:pt x="1453" y="1691"/>
                </a:cubicBezTo>
                <a:cubicBezTo>
                  <a:pt x="1453" y="1691"/>
                  <a:pt x="1453" y="1691"/>
                  <a:pt x="1483" y="1691"/>
                </a:cubicBezTo>
                <a:cubicBezTo>
                  <a:pt x="1483" y="1691"/>
                  <a:pt x="1483" y="1691"/>
                  <a:pt x="1483" y="1661"/>
                </a:cubicBezTo>
                <a:cubicBezTo>
                  <a:pt x="1483" y="1631"/>
                  <a:pt x="1483" y="1631"/>
                  <a:pt x="1483" y="1631"/>
                </a:cubicBezTo>
                <a:cubicBezTo>
                  <a:pt x="1483" y="1601"/>
                  <a:pt x="1483" y="1601"/>
                  <a:pt x="1483" y="1601"/>
                </a:cubicBezTo>
                <a:cubicBezTo>
                  <a:pt x="1513" y="1601"/>
                  <a:pt x="1513" y="1601"/>
                  <a:pt x="1513" y="1601"/>
                </a:cubicBezTo>
                <a:cubicBezTo>
                  <a:pt x="1543" y="1601"/>
                  <a:pt x="1543" y="1601"/>
                  <a:pt x="1543" y="1601"/>
                </a:cubicBezTo>
                <a:cubicBezTo>
                  <a:pt x="1543" y="1601"/>
                  <a:pt x="1543" y="1601"/>
                  <a:pt x="1572" y="1601"/>
                </a:cubicBezTo>
                <a:cubicBezTo>
                  <a:pt x="1572" y="1601"/>
                  <a:pt x="1601" y="1601"/>
                  <a:pt x="1601" y="1572"/>
                </a:cubicBezTo>
                <a:cubicBezTo>
                  <a:pt x="1601" y="1543"/>
                  <a:pt x="1601" y="1543"/>
                  <a:pt x="1601" y="1543"/>
                </a:cubicBezTo>
                <a:cubicBezTo>
                  <a:pt x="1632" y="1483"/>
                  <a:pt x="1632" y="1483"/>
                  <a:pt x="1632" y="1483"/>
                </a:cubicBezTo>
                <a:cubicBezTo>
                  <a:pt x="1661" y="1483"/>
                  <a:pt x="1661" y="1483"/>
                  <a:pt x="1661" y="1483"/>
                </a:cubicBezTo>
                <a:cubicBezTo>
                  <a:pt x="1720" y="1483"/>
                  <a:pt x="1720" y="1483"/>
                  <a:pt x="1720" y="1483"/>
                </a:cubicBezTo>
                <a:cubicBezTo>
                  <a:pt x="1720" y="1483"/>
                  <a:pt x="1720" y="1483"/>
                  <a:pt x="1720" y="1453"/>
                </a:cubicBezTo>
                <a:cubicBezTo>
                  <a:pt x="1809" y="1364"/>
                  <a:pt x="1809" y="1364"/>
                  <a:pt x="1809" y="1364"/>
                </a:cubicBezTo>
                <a:cubicBezTo>
                  <a:pt x="1809" y="1335"/>
                  <a:pt x="1809" y="1335"/>
                  <a:pt x="1780" y="1335"/>
                </a:cubicBez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98" name="Freeform 38"/>
          <p:cNvSpPr>
            <a:spLocks noChangeArrowheads="1"/>
          </p:cNvSpPr>
          <p:nvPr/>
        </p:nvSpPr>
        <p:spPr bwMode="auto">
          <a:xfrm>
            <a:off x="9253921" y="2458441"/>
            <a:ext cx="187200" cy="452160"/>
          </a:xfrm>
          <a:custGeom>
            <a:avLst/>
            <a:gdLst>
              <a:gd name="T0" fmla="*/ 61691242 w 624"/>
              <a:gd name="T1" fmla="*/ 54634375 h 1514"/>
              <a:gd name="T2" fmla="*/ 51847089 w 624"/>
              <a:gd name="T3" fmla="*/ 54634375 h 1514"/>
              <a:gd name="T4" fmla="*/ 51847089 w 624"/>
              <a:gd name="T5" fmla="*/ 51490755 h 1514"/>
              <a:gd name="T6" fmla="*/ 51847089 w 624"/>
              <a:gd name="T7" fmla="*/ 48347136 h 1514"/>
              <a:gd name="T8" fmla="*/ 55128583 w 624"/>
              <a:gd name="T9" fmla="*/ 44986546 h 1514"/>
              <a:gd name="T10" fmla="*/ 55128583 w 624"/>
              <a:gd name="T11" fmla="*/ 41842927 h 1514"/>
              <a:gd name="T12" fmla="*/ 51847089 w 624"/>
              <a:gd name="T13" fmla="*/ 32195098 h 1514"/>
              <a:gd name="T14" fmla="*/ 55128583 w 624"/>
              <a:gd name="T15" fmla="*/ 32195098 h 1514"/>
              <a:gd name="T16" fmla="*/ 58300607 w 624"/>
              <a:gd name="T17" fmla="*/ 22547598 h 1514"/>
              <a:gd name="T18" fmla="*/ 58300607 w 624"/>
              <a:gd name="T19" fmla="*/ 16043388 h 1514"/>
              <a:gd name="T20" fmla="*/ 48674734 w 624"/>
              <a:gd name="T21" fmla="*/ 9756150 h 1514"/>
              <a:gd name="T22" fmla="*/ 32377063 w 624"/>
              <a:gd name="T23" fmla="*/ 3251940 h 1514"/>
              <a:gd name="T24" fmla="*/ 19360555 w 624"/>
              <a:gd name="T25" fmla="*/ 0 h 1514"/>
              <a:gd name="T26" fmla="*/ 13016508 w 624"/>
              <a:gd name="T27" fmla="*/ 3251940 h 1514"/>
              <a:gd name="T28" fmla="*/ 13016508 w 624"/>
              <a:gd name="T29" fmla="*/ 9756150 h 1514"/>
              <a:gd name="T30" fmla="*/ 9735013 w 624"/>
              <a:gd name="T31" fmla="*/ 16043388 h 1514"/>
              <a:gd name="T32" fmla="*/ 6453518 w 624"/>
              <a:gd name="T33" fmla="*/ 22547598 h 1514"/>
              <a:gd name="T34" fmla="*/ 0 w 624"/>
              <a:gd name="T35" fmla="*/ 28943157 h 1514"/>
              <a:gd name="T36" fmla="*/ 6453518 w 624"/>
              <a:gd name="T37" fmla="*/ 35447367 h 1514"/>
              <a:gd name="T38" fmla="*/ 3172023 w 624"/>
              <a:gd name="T39" fmla="*/ 41842927 h 1514"/>
              <a:gd name="T40" fmla="*/ 3172023 w 624"/>
              <a:gd name="T41" fmla="*/ 44986546 h 1514"/>
              <a:gd name="T42" fmla="*/ 9735013 w 624"/>
              <a:gd name="T43" fmla="*/ 57886315 h 1514"/>
              <a:gd name="T44" fmla="*/ 25923544 w 624"/>
              <a:gd name="T45" fmla="*/ 70677763 h 1514"/>
              <a:gd name="T46" fmla="*/ 29205039 w 624"/>
              <a:gd name="T47" fmla="*/ 80433913 h 1514"/>
              <a:gd name="T48" fmla="*/ 22751521 w 624"/>
              <a:gd name="T49" fmla="*/ 90081742 h 1514"/>
              <a:gd name="T50" fmla="*/ 19360555 w 624"/>
              <a:gd name="T51" fmla="*/ 96477301 h 1514"/>
              <a:gd name="T52" fmla="*/ 9735013 w 624"/>
              <a:gd name="T53" fmla="*/ 109268749 h 1514"/>
              <a:gd name="T54" fmla="*/ 6453518 w 624"/>
              <a:gd name="T55" fmla="*/ 109268749 h 1514"/>
              <a:gd name="T56" fmla="*/ 3172023 w 624"/>
              <a:gd name="T57" fmla="*/ 115772630 h 1514"/>
              <a:gd name="T58" fmla="*/ 0 w 624"/>
              <a:gd name="T59" fmla="*/ 115772630 h 1514"/>
              <a:gd name="T60" fmla="*/ 0 w 624"/>
              <a:gd name="T61" fmla="*/ 119024899 h 1514"/>
              <a:gd name="T62" fmla="*/ 0 w 624"/>
              <a:gd name="T63" fmla="*/ 125420458 h 1514"/>
              <a:gd name="T64" fmla="*/ 0 w 624"/>
              <a:gd name="T65" fmla="*/ 125420458 h 1514"/>
              <a:gd name="T66" fmla="*/ 3172023 w 624"/>
              <a:gd name="T67" fmla="*/ 128672399 h 1514"/>
              <a:gd name="T68" fmla="*/ 3172023 w 624"/>
              <a:gd name="T69" fmla="*/ 135068287 h 1514"/>
              <a:gd name="T70" fmla="*/ 29205039 w 624"/>
              <a:gd name="T71" fmla="*/ 147859406 h 1514"/>
              <a:gd name="T72" fmla="*/ 38940052 w 624"/>
              <a:gd name="T73" fmla="*/ 147859406 h 1514"/>
              <a:gd name="T74" fmla="*/ 38940052 w 624"/>
              <a:gd name="T75" fmla="*/ 154363616 h 1514"/>
              <a:gd name="T76" fmla="*/ 42112076 w 624"/>
              <a:gd name="T77" fmla="*/ 164011445 h 1514"/>
              <a:gd name="T78" fmla="*/ 42112076 w 624"/>
              <a:gd name="T79" fmla="*/ 160759175 h 1514"/>
              <a:gd name="T80" fmla="*/ 51847089 w 624"/>
              <a:gd name="T81" fmla="*/ 138320228 h 1514"/>
              <a:gd name="T82" fmla="*/ 58300607 w 624"/>
              <a:gd name="T83" fmla="*/ 131816018 h 1514"/>
              <a:gd name="T84" fmla="*/ 58300607 w 624"/>
              <a:gd name="T85" fmla="*/ 119024899 h 1514"/>
              <a:gd name="T86" fmla="*/ 61691242 w 624"/>
              <a:gd name="T87" fmla="*/ 119024899 h 1514"/>
              <a:gd name="T88" fmla="*/ 64863266 w 624"/>
              <a:gd name="T89" fmla="*/ 112629011 h 1514"/>
              <a:gd name="T90" fmla="*/ 68144760 w 624"/>
              <a:gd name="T91" fmla="*/ 106125130 h 1514"/>
              <a:gd name="T92" fmla="*/ 68144760 w 624"/>
              <a:gd name="T93" fmla="*/ 83577532 h 1514"/>
              <a:gd name="T94" fmla="*/ 68144760 w 624"/>
              <a:gd name="T95" fmla="*/ 61138255 h 1514"/>
              <a:gd name="T96" fmla="*/ 61691242 w 624"/>
              <a:gd name="T97" fmla="*/ 54634375 h 15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24" h="1514">
                <a:moveTo>
                  <a:pt x="564" y="504"/>
                </a:moveTo>
                <a:lnTo>
                  <a:pt x="564" y="504"/>
                </a:lnTo>
                <a:cubicBezTo>
                  <a:pt x="564" y="475"/>
                  <a:pt x="533" y="475"/>
                  <a:pt x="533" y="475"/>
                </a:cubicBezTo>
                <a:cubicBezTo>
                  <a:pt x="474" y="504"/>
                  <a:pt x="474" y="504"/>
                  <a:pt x="474" y="504"/>
                </a:cubicBezTo>
                <a:lnTo>
                  <a:pt x="474" y="475"/>
                </a:lnTo>
                <a:cubicBezTo>
                  <a:pt x="445" y="475"/>
                  <a:pt x="474" y="446"/>
                  <a:pt x="474" y="446"/>
                </a:cubicBezTo>
                <a:lnTo>
                  <a:pt x="504" y="446"/>
                </a:lnTo>
                <a:cubicBezTo>
                  <a:pt x="504" y="415"/>
                  <a:pt x="504" y="415"/>
                  <a:pt x="504" y="415"/>
                </a:cubicBezTo>
                <a:cubicBezTo>
                  <a:pt x="533" y="415"/>
                  <a:pt x="533" y="415"/>
                  <a:pt x="533" y="415"/>
                </a:cubicBezTo>
                <a:lnTo>
                  <a:pt x="504" y="386"/>
                </a:lnTo>
                <a:cubicBezTo>
                  <a:pt x="474" y="297"/>
                  <a:pt x="474" y="297"/>
                  <a:pt x="474" y="297"/>
                </a:cubicBezTo>
                <a:cubicBezTo>
                  <a:pt x="445" y="297"/>
                  <a:pt x="474" y="297"/>
                  <a:pt x="474" y="297"/>
                </a:cubicBezTo>
                <a:lnTo>
                  <a:pt x="504" y="297"/>
                </a:lnTo>
                <a:cubicBezTo>
                  <a:pt x="504" y="297"/>
                  <a:pt x="504" y="297"/>
                  <a:pt x="533" y="267"/>
                </a:cubicBezTo>
                <a:cubicBezTo>
                  <a:pt x="533" y="267"/>
                  <a:pt x="533" y="238"/>
                  <a:pt x="533" y="208"/>
                </a:cubicBezTo>
                <a:cubicBezTo>
                  <a:pt x="533" y="208"/>
                  <a:pt x="533" y="208"/>
                  <a:pt x="533" y="178"/>
                </a:cubicBezTo>
                <a:lnTo>
                  <a:pt x="533" y="148"/>
                </a:lnTo>
                <a:cubicBezTo>
                  <a:pt x="533" y="148"/>
                  <a:pt x="533" y="148"/>
                  <a:pt x="533" y="119"/>
                </a:cubicBezTo>
                <a:cubicBezTo>
                  <a:pt x="445" y="90"/>
                  <a:pt x="445" y="90"/>
                  <a:pt x="445" y="90"/>
                </a:cubicBezTo>
                <a:lnTo>
                  <a:pt x="415" y="59"/>
                </a:lnTo>
                <a:cubicBezTo>
                  <a:pt x="415" y="59"/>
                  <a:pt x="356" y="30"/>
                  <a:pt x="296" y="30"/>
                </a:cubicBezTo>
                <a:cubicBezTo>
                  <a:pt x="267" y="30"/>
                  <a:pt x="237" y="0"/>
                  <a:pt x="208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19" y="30"/>
                  <a:pt x="119" y="30"/>
                  <a:pt x="119" y="30"/>
                </a:cubicBezTo>
                <a:lnTo>
                  <a:pt x="119" y="59"/>
                </a:lnTo>
                <a:cubicBezTo>
                  <a:pt x="119" y="59"/>
                  <a:pt x="119" y="59"/>
                  <a:pt x="119" y="90"/>
                </a:cubicBezTo>
                <a:lnTo>
                  <a:pt x="89" y="119"/>
                </a:lnTo>
                <a:lnTo>
                  <a:pt x="89" y="148"/>
                </a:lnTo>
                <a:lnTo>
                  <a:pt x="89" y="178"/>
                </a:lnTo>
                <a:cubicBezTo>
                  <a:pt x="89" y="178"/>
                  <a:pt x="89" y="178"/>
                  <a:pt x="59" y="208"/>
                </a:cubicBezTo>
                <a:cubicBezTo>
                  <a:pt x="59" y="208"/>
                  <a:pt x="29" y="238"/>
                  <a:pt x="0" y="267"/>
                </a:cubicBezTo>
                <a:cubicBezTo>
                  <a:pt x="0" y="267"/>
                  <a:pt x="0" y="267"/>
                  <a:pt x="0" y="297"/>
                </a:cubicBezTo>
                <a:cubicBezTo>
                  <a:pt x="0" y="297"/>
                  <a:pt x="29" y="297"/>
                  <a:pt x="59" y="327"/>
                </a:cubicBezTo>
                <a:cubicBezTo>
                  <a:pt x="59" y="356"/>
                  <a:pt x="89" y="356"/>
                  <a:pt x="59" y="386"/>
                </a:cubicBezTo>
                <a:cubicBezTo>
                  <a:pt x="59" y="386"/>
                  <a:pt x="59" y="386"/>
                  <a:pt x="29" y="386"/>
                </a:cubicBezTo>
                <a:cubicBezTo>
                  <a:pt x="0" y="415"/>
                  <a:pt x="0" y="415"/>
                  <a:pt x="29" y="415"/>
                </a:cubicBezTo>
                <a:lnTo>
                  <a:pt x="29" y="446"/>
                </a:lnTo>
                <a:cubicBezTo>
                  <a:pt x="29" y="446"/>
                  <a:pt x="29" y="475"/>
                  <a:pt x="89" y="534"/>
                </a:cubicBezTo>
                <a:cubicBezTo>
                  <a:pt x="119" y="564"/>
                  <a:pt x="177" y="594"/>
                  <a:pt x="208" y="623"/>
                </a:cubicBezTo>
                <a:cubicBezTo>
                  <a:pt x="208" y="623"/>
                  <a:pt x="237" y="623"/>
                  <a:pt x="237" y="652"/>
                </a:cubicBezTo>
                <a:cubicBezTo>
                  <a:pt x="267" y="652"/>
                  <a:pt x="296" y="683"/>
                  <a:pt x="296" y="683"/>
                </a:cubicBezTo>
                <a:cubicBezTo>
                  <a:pt x="296" y="712"/>
                  <a:pt x="267" y="742"/>
                  <a:pt x="267" y="742"/>
                </a:cubicBezTo>
                <a:cubicBezTo>
                  <a:pt x="267" y="742"/>
                  <a:pt x="267" y="742"/>
                  <a:pt x="267" y="771"/>
                </a:cubicBezTo>
                <a:cubicBezTo>
                  <a:pt x="237" y="771"/>
                  <a:pt x="237" y="801"/>
                  <a:pt x="208" y="831"/>
                </a:cubicBezTo>
                <a:cubicBezTo>
                  <a:pt x="177" y="831"/>
                  <a:pt x="177" y="860"/>
                  <a:pt x="177" y="860"/>
                </a:cubicBezTo>
                <a:cubicBezTo>
                  <a:pt x="177" y="890"/>
                  <a:pt x="177" y="890"/>
                  <a:pt x="177" y="890"/>
                </a:cubicBezTo>
                <a:cubicBezTo>
                  <a:pt x="148" y="920"/>
                  <a:pt x="148" y="920"/>
                  <a:pt x="148" y="949"/>
                </a:cubicBezTo>
                <a:cubicBezTo>
                  <a:pt x="148" y="1008"/>
                  <a:pt x="89" y="1008"/>
                  <a:pt x="89" y="1008"/>
                </a:cubicBezTo>
                <a:cubicBezTo>
                  <a:pt x="89" y="1008"/>
                  <a:pt x="89" y="1008"/>
                  <a:pt x="59" y="1008"/>
                </a:cubicBezTo>
                <a:cubicBezTo>
                  <a:pt x="59" y="1008"/>
                  <a:pt x="59" y="1008"/>
                  <a:pt x="59" y="1039"/>
                </a:cubicBezTo>
                <a:cubicBezTo>
                  <a:pt x="59" y="1039"/>
                  <a:pt x="59" y="1039"/>
                  <a:pt x="29" y="1068"/>
                </a:cubicBezTo>
                <a:lnTo>
                  <a:pt x="0" y="1068"/>
                </a:lnTo>
                <a:cubicBezTo>
                  <a:pt x="0" y="1098"/>
                  <a:pt x="0" y="1098"/>
                  <a:pt x="0" y="1098"/>
                </a:cubicBezTo>
                <a:cubicBezTo>
                  <a:pt x="0" y="1127"/>
                  <a:pt x="0" y="1127"/>
                  <a:pt x="0" y="1127"/>
                </a:cubicBezTo>
                <a:lnTo>
                  <a:pt x="0" y="1157"/>
                </a:lnTo>
                <a:cubicBezTo>
                  <a:pt x="0" y="1187"/>
                  <a:pt x="29" y="1187"/>
                  <a:pt x="29" y="1187"/>
                </a:cubicBezTo>
                <a:cubicBezTo>
                  <a:pt x="29" y="1216"/>
                  <a:pt x="29" y="1216"/>
                  <a:pt x="29" y="1216"/>
                </a:cubicBezTo>
                <a:cubicBezTo>
                  <a:pt x="29" y="1246"/>
                  <a:pt x="29" y="1246"/>
                  <a:pt x="29" y="1246"/>
                </a:cubicBezTo>
                <a:cubicBezTo>
                  <a:pt x="237" y="1364"/>
                  <a:pt x="237" y="1364"/>
                  <a:pt x="237" y="1364"/>
                </a:cubicBezTo>
                <a:lnTo>
                  <a:pt x="267" y="1364"/>
                </a:lnTo>
                <a:cubicBezTo>
                  <a:pt x="326" y="1364"/>
                  <a:pt x="326" y="1364"/>
                  <a:pt x="326" y="1364"/>
                </a:cubicBezTo>
                <a:lnTo>
                  <a:pt x="356" y="1364"/>
                </a:lnTo>
                <a:cubicBezTo>
                  <a:pt x="356" y="1395"/>
                  <a:pt x="356" y="1395"/>
                  <a:pt x="356" y="1395"/>
                </a:cubicBezTo>
                <a:cubicBezTo>
                  <a:pt x="356" y="1395"/>
                  <a:pt x="356" y="1395"/>
                  <a:pt x="356" y="1424"/>
                </a:cubicBezTo>
                <a:cubicBezTo>
                  <a:pt x="356" y="1483"/>
                  <a:pt x="356" y="1483"/>
                  <a:pt x="356" y="1483"/>
                </a:cubicBezTo>
                <a:cubicBezTo>
                  <a:pt x="356" y="1483"/>
                  <a:pt x="356" y="1513"/>
                  <a:pt x="385" y="1513"/>
                </a:cubicBezTo>
                <a:lnTo>
                  <a:pt x="385" y="1483"/>
                </a:lnTo>
                <a:cubicBezTo>
                  <a:pt x="474" y="1305"/>
                  <a:pt x="474" y="1305"/>
                  <a:pt x="474" y="1305"/>
                </a:cubicBezTo>
                <a:lnTo>
                  <a:pt x="474" y="1276"/>
                </a:lnTo>
                <a:lnTo>
                  <a:pt x="474" y="1246"/>
                </a:lnTo>
                <a:cubicBezTo>
                  <a:pt x="533" y="1216"/>
                  <a:pt x="533" y="1216"/>
                  <a:pt x="533" y="1216"/>
                </a:cubicBezTo>
                <a:cubicBezTo>
                  <a:pt x="533" y="1187"/>
                  <a:pt x="533" y="1187"/>
                  <a:pt x="533" y="1187"/>
                </a:cubicBezTo>
                <a:cubicBezTo>
                  <a:pt x="533" y="1098"/>
                  <a:pt x="533" y="1098"/>
                  <a:pt x="533" y="1098"/>
                </a:cubicBezTo>
                <a:lnTo>
                  <a:pt x="564" y="1098"/>
                </a:lnTo>
                <a:cubicBezTo>
                  <a:pt x="564" y="1068"/>
                  <a:pt x="593" y="1068"/>
                  <a:pt x="593" y="1068"/>
                </a:cubicBezTo>
                <a:cubicBezTo>
                  <a:pt x="593" y="1039"/>
                  <a:pt x="593" y="1039"/>
                  <a:pt x="593" y="1039"/>
                </a:cubicBezTo>
                <a:lnTo>
                  <a:pt x="593" y="1008"/>
                </a:lnTo>
                <a:cubicBezTo>
                  <a:pt x="623" y="979"/>
                  <a:pt x="623" y="979"/>
                  <a:pt x="623" y="979"/>
                </a:cubicBezTo>
                <a:cubicBezTo>
                  <a:pt x="623" y="979"/>
                  <a:pt x="623" y="979"/>
                  <a:pt x="623" y="949"/>
                </a:cubicBezTo>
                <a:cubicBezTo>
                  <a:pt x="623" y="771"/>
                  <a:pt x="623" y="771"/>
                  <a:pt x="623" y="771"/>
                </a:cubicBezTo>
                <a:lnTo>
                  <a:pt x="623" y="742"/>
                </a:lnTo>
                <a:cubicBezTo>
                  <a:pt x="623" y="564"/>
                  <a:pt x="623" y="564"/>
                  <a:pt x="623" y="564"/>
                </a:cubicBezTo>
                <a:cubicBezTo>
                  <a:pt x="623" y="534"/>
                  <a:pt x="623" y="534"/>
                  <a:pt x="623" y="534"/>
                </a:cubicBezTo>
                <a:lnTo>
                  <a:pt x="564" y="504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99" name="Freeform 39"/>
          <p:cNvSpPr>
            <a:spLocks noChangeArrowheads="1"/>
          </p:cNvSpPr>
          <p:nvPr/>
        </p:nvSpPr>
        <p:spPr bwMode="auto">
          <a:xfrm>
            <a:off x="8581441" y="1739881"/>
            <a:ext cx="1116000" cy="833760"/>
          </a:xfrm>
          <a:custGeom>
            <a:avLst/>
            <a:gdLst>
              <a:gd name="T0" fmla="*/ 395402260 w 3737"/>
              <a:gd name="T1" fmla="*/ 251225473 h 2789"/>
              <a:gd name="T2" fmla="*/ 376109045 w 3737"/>
              <a:gd name="T3" fmla="*/ 260892009 h 2789"/>
              <a:gd name="T4" fmla="*/ 372857295 w 3737"/>
              <a:gd name="T5" fmla="*/ 260892009 h 2789"/>
              <a:gd name="T6" fmla="*/ 382612546 w 3737"/>
              <a:gd name="T7" fmla="*/ 248075799 h 2789"/>
              <a:gd name="T8" fmla="*/ 382612546 w 3737"/>
              <a:gd name="T9" fmla="*/ 244817368 h 2789"/>
              <a:gd name="T10" fmla="*/ 363210687 w 3737"/>
              <a:gd name="T11" fmla="*/ 260892009 h 2789"/>
              <a:gd name="T12" fmla="*/ 347169223 w 3737"/>
              <a:gd name="T13" fmla="*/ 267300444 h 2789"/>
              <a:gd name="T14" fmla="*/ 337522615 w 3737"/>
              <a:gd name="T15" fmla="*/ 273817306 h 2789"/>
              <a:gd name="T16" fmla="*/ 327876008 w 3737"/>
              <a:gd name="T17" fmla="*/ 276966980 h 2789"/>
              <a:gd name="T18" fmla="*/ 314977650 w 3737"/>
              <a:gd name="T19" fmla="*/ 283483843 h 2789"/>
              <a:gd name="T20" fmla="*/ 311834544 w 3737"/>
              <a:gd name="T21" fmla="*/ 286742274 h 2789"/>
              <a:gd name="T22" fmla="*/ 314977650 w 3737"/>
              <a:gd name="T23" fmla="*/ 276966980 h 2789"/>
              <a:gd name="T24" fmla="*/ 318229401 w 3737"/>
              <a:gd name="T25" fmla="*/ 270667632 h 2789"/>
              <a:gd name="T26" fmla="*/ 311834544 w 3737"/>
              <a:gd name="T27" fmla="*/ 264150441 h 2789"/>
              <a:gd name="T28" fmla="*/ 318229401 w 3737"/>
              <a:gd name="T29" fmla="*/ 254483904 h 2789"/>
              <a:gd name="T30" fmla="*/ 314977650 w 3737"/>
              <a:gd name="T31" fmla="*/ 244817368 h 2789"/>
              <a:gd name="T32" fmla="*/ 311834544 w 3737"/>
              <a:gd name="T33" fmla="*/ 219075531 h 2789"/>
              <a:gd name="T34" fmla="*/ 308582793 w 3737"/>
              <a:gd name="T35" fmla="*/ 199742128 h 2789"/>
              <a:gd name="T36" fmla="*/ 305439687 w 3737"/>
              <a:gd name="T37" fmla="*/ 145000353 h 2789"/>
              <a:gd name="T38" fmla="*/ 302079621 w 3737"/>
              <a:gd name="T39" fmla="*/ 125558523 h 2789"/>
              <a:gd name="T40" fmla="*/ 295684435 w 3737"/>
              <a:gd name="T41" fmla="*/ 96558254 h 2789"/>
              <a:gd name="T42" fmla="*/ 289289578 w 3737"/>
              <a:gd name="T43" fmla="*/ 93408580 h 2789"/>
              <a:gd name="T44" fmla="*/ 286037828 w 3737"/>
              <a:gd name="T45" fmla="*/ 70816747 h 2789"/>
              <a:gd name="T46" fmla="*/ 279642971 w 3737"/>
              <a:gd name="T47" fmla="*/ 41816479 h 2789"/>
              <a:gd name="T48" fmla="*/ 276391550 w 3737"/>
              <a:gd name="T49" fmla="*/ 28999939 h 2789"/>
              <a:gd name="T50" fmla="*/ 273248114 w 3737"/>
              <a:gd name="T51" fmla="*/ 9558109 h 2789"/>
              <a:gd name="T52" fmla="*/ 263493192 w 3737"/>
              <a:gd name="T53" fmla="*/ 0 h 2789"/>
              <a:gd name="T54" fmla="*/ 215368470 w 3737"/>
              <a:gd name="T55" fmla="*/ 12925297 h 2789"/>
              <a:gd name="T56" fmla="*/ 176782040 w 3737"/>
              <a:gd name="T57" fmla="*/ 35408373 h 2789"/>
              <a:gd name="T58" fmla="*/ 160632261 w 3737"/>
              <a:gd name="T59" fmla="*/ 67666743 h 2789"/>
              <a:gd name="T60" fmla="*/ 144590467 w 3737"/>
              <a:gd name="T61" fmla="*/ 93408580 h 2789"/>
              <a:gd name="T62" fmla="*/ 154237075 w 3737"/>
              <a:gd name="T63" fmla="*/ 99816686 h 2789"/>
              <a:gd name="T64" fmla="*/ 154237075 w 3737"/>
              <a:gd name="T65" fmla="*/ 119150088 h 2789"/>
              <a:gd name="T66" fmla="*/ 147842218 w 3737"/>
              <a:gd name="T67" fmla="*/ 128925381 h 2789"/>
              <a:gd name="T68" fmla="*/ 131800753 w 3737"/>
              <a:gd name="T69" fmla="*/ 148150356 h 2789"/>
              <a:gd name="T70" fmla="*/ 102860931 w 3737"/>
              <a:gd name="T71" fmla="*/ 157816893 h 2789"/>
              <a:gd name="T72" fmla="*/ 86819467 w 3737"/>
              <a:gd name="T73" fmla="*/ 157816893 h 2789"/>
              <a:gd name="T74" fmla="*/ 22544965 w 3737"/>
              <a:gd name="T75" fmla="*/ 170742190 h 2789"/>
              <a:gd name="T76" fmla="*/ 28831507 w 3737"/>
              <a:gd name="T77" fmla="*/ 186817161 h 2789"/>
              <a:gd name="T78" fmla="*/ 32082929 w 3737"/>
              <a:gd name="T79" fmla="*/ 189966835 h 2789"/>
              <a:gd name="T80" fmla="*/ 35334679 w 3737"/>
              <a:gd name="T81" fmla="*/ 202892132 h 2789"/>
              <a:gd name="T82" fmla="*/ 25688072 w 3737"/>
              <a:gd name="T83" fmla="*/ 219075531 h 2789"/>
              <a:gd name="T84" fmla="*/ 12789714 w 3737"/>
              <a:gd name="T85" fmla="*/ 232000828 h 2789"/>
              <a:gd name="T86" fmla="*/ 0 w 3737"/>
              <a:gd name="T87" fmla="*/ 260892009 h 2789"/>
              <a:gd name="T88" fmla="*/ 134944189 w 3737"/>
              <a:gd name="T89" fmla="*/ 238408933 h 2789"/>
              <a:gd name="T90" fmla="*/ 221763326 w 3737"/>
              <a:gd name="T91" fmla="*/ 219075531 h 2789"/>
              <a:gd name="T92" fmla="*/ 234661684 w 3737"/>
              <a:gd name="T93" fmla="*/ 232000828 h 2789"/>
              <a:gd name="T94" fmla="*/ 266853257 w 3737"/>
              <a:gd name="T95" fmla="*/ 257742335 h 2789"/>
              <a:gd name="T96" fmla="*/ 302079621 w 3737"/>
              <a:gd name="T97" fmla="*/ 273817306 h 2789"/>
              <a:gd name="T98" fmla="*/ 305439687 w 3737"/>
              <a:gd name="T99" fmla="*/ 273817306 h 2789"/>
              <a:gd name="T100" fmla="*/ 305439687 w 3737"/>
              <a:gd name="T101" fmla="*/ 283483843 h 2789"/>
              <a:gd name="T102" fmla="*/ 302079621 w 3737"/>
              <a:gd name="T103" fmla="*/ 299558814 h 2789"/>
              <a:gd name="T104" fmla="*/ 305439687 w 3737"/>
              <a:gd name="T105" fmla="*/ 299558814 h 2789"/>
              <a:gd name="T106" fmla="*/ 308582793 w 3737"/>
              <a:gd name="T107" fmla="*/ 302817245 h 2789"/>
              <a:gd name="T108" fmla="*/ 314977650 w 3737"/>
              <a:gd name="T109" fmla="*/ 296409140 h 2789"/>
              <a:gd name="T110" fmla="*/ 311834544 w 3737"/>
              <a:gd name="T111" fmla="*/ 302817245 h 2789"/>
              <a:gd name="T112" fmla="*/ 324624258 w 3737"/>
              <a:gd name="T113" fmla="*/ 296409140 h 2789"/>
              <a:gd name="T114" fmla="*/ 360067581 w 3737"/>
              <a:gd name="T115" fmla="*/ 276966980 h 2789"/>
              <a:gd name="T116" fmla="*/ 344026116 w 3737"/>
              <a:gd name="T117" fmla="*/ 289892278 h 2789"/>
              <a:gd name="T118" fmla="*/ 360067581 w 3737"/>
              <a:gd name="T119" fmla="*/ 280225412 h 2789"/>
              <a:gd name="T120" fmla="*/ 376109045 w 3737"/>
              <a:gd name="T121" fmla="*/ 270667632 h 2789"/>
              <a:gd name="T122" fmla="*/ 404940553 w 3737"/>
              <a:gd name="T123" fmla="*/ 244817368 h 278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737" h="2789">
                <a:moveTo>
                  <a:pt x="3707" y="2254"/>
                </a:moveTo>
                <a:lnTo>
                  <a:pt x="3707" y="2254"/>
                </a:lnTo>
                <a:cubicBezTo>
                  <a:pt x="3707" y="2254"/>
                  <a:pt x="3678" y="2254"/>
                  <a:pt x="3678" y="2284"/>
                </a:cubicBezTo>
                <a:cubicBezTo>
                  <a:pt x="3648" y="2313"/>
                  <a:pt x="3648" y="2313"/>
                  <a:pt x="3648" y="2313"/>
                </a:cubicBezTo>
                <a:cubicBezTo>
                  <a:pt x="3648" y="2313"/>
                  <a:pt x="3648" y="2313"/>
                  <a:pt x="3618" y="2313"/>
                </a:cubicBezTo>
                <a:cubicBezTo>
                  <a:pt x="3588" y="2313"/>
                  <a:pt x="3588" y="2313"/>
                  <a:pt x="3588" y="2313"/>
                </a:cubicBezTo>
                <a:cubicBezTo>
                  <a:pt x="3559" y="2313"/>
                  <a:pt x="3559" y="2313"/>
                  <a:pt x="3559" y="2313"/>
                </a:cubicBezTo>
                <a:cubicBezTo>
                  <a:pt x="3470" y="2402"/>
                  <a:pt x="3470" y="2402"/>
                  <a:pt x="3470" y="2402"/>
                </a:cubicBezTo>
                <a:lnTo>
                  <a:pt x="3470" y="2432"/>
                </a:lnTo>
                <a:cubicBezTo>
                  <a:pt x="3440" y="2432"/>
                  <a:pt x="3440" y="2432"/>
                  <a:pt x="3440" y="2432"/>
                </a:cubicBezTo>
                <a:cubicBezTo>
                  <a:pt x="3440" y="2402"/>
                  <a:pt x="3440" y="2402"/>
                  <a:pt x="3440" y="2402"/>
                </a:cubicBezTo>
                <a:cubicBezTo>
                  <a:pt x="3499" y="2343"/>
                  <a:pt x="3499" y="2343"/>
                  <a:pt x="3499" y="2343"/>
                </a:cubicBezTo>
                <a:lnTo>
                  <a:pt x="3499" y="2313"/>
                </a:lnTo>
                <a:cubicBezTo>
                  <a:pt x="3499" y="2284"/>
                  <a:pt x="3499" y="2284"/>
                  <a:pt x="3530" y="2284"/>
                </a:cubicBezTo>
                <a:cubicBezTo>
                  <a:pt x="3530" y="2254"/>
                  <a:pt x="3530" y="2254"/>
                  <a:pt x="3530" y="2254"/>
                </a:cubicBezTo>
                <a:cubicBezTo>
                  <a:pt x="3559" y="2254"/>
                  <a:pt x="3530" y="2254"/>
                  <a:pt x="3530" y="2254"/>
                </a:cubicBezTo>
                <a:lnTo>
                  <a:pt x="3499" y="2254"/>
                </a:lnTo>
                <a:cubicBezTo>
                  <a:pt x="3411" y="2373"/>
                  <a:pt x="3411" y="2373"/>
                  <a:pt x="3411" y="2373"/>
                </a:cubicBezTo>
                <a:cubicBezTo>
                  <a:pt x="3411" y="2402"/>
                  <a:pt x="3381" y="2402"/>
                  <a:pt x="3381" y="2402"/>
                </a:cubicBezTo>
                <a:cubicBezTo>
                  <a:pt x="3351" y="2402"/>
                  <a:pt x="3351" y="2402"/>
                  <a:pt x="3351" y="2402"/>
                </a:cubicBezTo>
                <a:cubicBezTo>
                  <a:pt x="3351" y="2402"/>
                  <a:pt x="3322" y="2402"/>
                  <a:pt x="3322" y="2432"/>
                </a:cubicBezTo>
                <a:cubicBezTo>
                  <a:pt x="3262" y="2432"/>
                  <a:pt x="3262" y="2432"/>
                  <a:pt x="3262" y="2432"/>
                </a:cubicBezTo>
                <a:lnTo>
                  <a:pt x="3232" y="2432"/>
                </a:lnTo>
                <a:cubicBezTo>
                  <a:pt x="3203" y="2461"/>
                  <a:pt x="3203" y="2461"/>
                  <a:pt x="3203" y="2461"/>
                </a:cubicBezTo>
                <a:lnTo>
                  <a:pt x="3174" y="2461"/>
                </a:lnTo>
                <a:cubicBezTo>
                  <a:pt x="3174" y="2492"/>
                  <a:pt x="3174" y="2492"/>
                  <a:pt x="3174" y="2492"/>
                </a:cubicBezTo>
                <a:lnTo>
                  <a:pt x="3143" y="2492"/>
                </a:lnTo>
                <a:cubicBezTo>
                  <a:pt x="3143" y="2521"/>
                  <a:pt x="3143" y="2521"/>
                  <a:pt x="3114" y="2521"/>
                </a:cubicBezTo>
                <a:cubicBezTo>
                  <a:pt x="3055" y="2521"/>
                  <a:pt x="3055" y="2521"/>
                  <a:pt x="3055" y="2521"/>
                </a:cubicBezTo>
                <a:cubicBezTo>
                  <a:pt x="3055" y="2521"/>
                  <a:pt x="3055" y="2521"/>
                  <a:pt x="3025" y="2521"/>
                </a:cubicBezTo>
                <a:cubicBezTo>
                  <a:pt x="3025" y="2550"/>
                  <a:pt x="3025" y="2550"/>
                  <a:pt x="3025" y="2550"/>
                </a:cubicBezTo>
                <a:cubicBezTo>
                  <a:pt x="2995" y="2550"/>
                  <a:pt x="2995" y="2550"/>
                  <a:pt x="2995" y="2550"/>
                </a:cubicBezTo>
                <a:lnTo>
                  <a:pt x="2966" y="2550"/>
                </a:lnTo>
                <a:cubicBezTo>
                  <a:pt x="2936" y="2580"/>
                  <a:pt x="2936" y="2580"/>
                  <a:pt x="2936" y="2580"/>
                </a:cubicBezTo>
                <a:cubicBezTo>
                  <a:pt x="2936" y="2580"/>
                  <a:pt x="2906" y="2580"/>
                  <a:pt x="2906" y="2610"/>
                </a:cubicBezTo>
                <a:cubicBezTo>
                  <a:pt x="2906" y="2640"/>
                  <a:pt x="2906" y="2640"/>
                  <a:pt x="2906" y="2640"/>
                </a:cubicBezTo>
                <a:cubicBezTo>
                  <a:pt x="2877" y="2640"/>
                  <a:pt x="2877" y="2640"/>
                  <a:pt x="2877" y="2640"/>
                </a:cubicBezTo>
                <a:cubicBezTo>
                  <a:pt x="2877" y="2610"/>
                  <a:pt x="2877" y="2610"/>
                  <a:pt x="2877" y="2610"/>
                </a:cubicBezTo>
                <a:cubicBezTo>
                  <a:pt x="2877" y="2580"/>
                  <a:pt x="2877" y="2580"/>
                  <a:pt x="2877" y="2580"/>
                </a:cubicBezTo>
                <a:lnTo>
                  <a:pt x="2906" y="2550"/>
                </a:lnTo>
                <a:cubicBezTo>
                  <a:pt x="2906" y="2521"/>
                  <a:pt x="2906" y="2521"/>
                  <a:pt x="2906" y="2521"/>
                </a:cubicBezTo>
                <a:cubicBezTo>
                  <a:pt x="2936" y="2521"/>
                  <a:pt x="2936" y="2521"/>
                  <a:pt x="2936" y="2492"/>
                </a:cubicBezTo>
                <a:cubicBezTo>
                  <a:pt x="2906" y="2461"/>
                  <a:pt x="2906" y="2461"/>
                  <a:pt x="2906" y="2461"/>
                </a:cubicBezTo>
                <a:cubicBezTo>
                  <a:pt x="2906" y="2461"/>
                  <a:pt x="2906" y="2432"/>
                  <a:pt x="2877" y="2432"/>
                </a:cubicBezTo>
                <a:cubicBezTo>
                  <a:pt x="2877" y="2432"/>
                  <a:pt x="2877" y="2402"/>
                  <a:pt x="2877" y="2373"/>
                </a:cubicBezTo>
                <a:lnTo>
                  <a:pt x="2906" y="2343"/>
                </a:lnTo>
                <a:cubicBezTo>
                  <a:pt x="2936" y="2343"/>
                  <a:pt x="2936" y="2343"/>
                  <a:pt x="2936" y="2343"/>
                </a:cubicBezTo>
                <a:cubicBezTo>
                  <a:pt x="2936" y="2313"/>
                  <a:pt x="2936" y="2313"/>
                  <a:pt x="2936" y="2313"/>
                </a:cubicBezTo>
                <a:cubicBezTo>
                  <a:pt x="2936" y="2313"/>
                  <a:pt x="2936" y="2313"/>
                  <a:pt x="2936" y="2284"/>
                </a:cubicBezTo>
                <a:cubicBezTo>
                  <a:pt x="2936" y="2284"/>
                  <a:pt x="2906" y="2284"/>
                  <a:pt x="2906" y="2254"/>
                </a:cubicBezTo>
                <a:cubicBezTo>
                  <a:pt x="2877" y="2195"/>
                  <a:pt x="2877" y="2195"/>
                  <a:pt x="2906" y="2165"/>
                </a:cubicBezTo>
                <a:cubicBezTo>
                  <a:pt x="2906" y="2165"/>
                  <a:pt x="2906" y="2165"/>
                  <a:pt x="2877" y="2136"/>
                </a:cubicBezTo>
                <a:cubicBezTo>
                  <a:pt x="2877" y="2105"/>
                  <a:pt x="2877" y="2076"/>
                  <a:pt x="2877" y="2046"/>
                </a:cubicBezTo>
                <a:cubicBezTo>
                  <a:pt x="2877" y="2046"/>
                  <a:pt x="2877" y="2046"/>
                  <a:pt x="2877" y="2017"/>
                </a:cubicBezTo>
                <a:lnTo>
                  <a:pt x="2877" y="1987"/>
                </a:lnTo>
                <a:cubicBezTo>
                  <a:pt x="2877" y="1987"/>
                  <a:pt x="2877" y="1957"/>
                  <a:pt x="2877" y="1928"/>
                </a:cubicBezTo>
                <a:cubicBezTo>
                  <a:pt x="2877" y="1868"/>
                  <a:pt x="2847" y="1868"/>
                  <a:pt x="2847" y="1839"/>
                </a:cubicBezTo>
                <a:cubicBezTo>
                  <a:pt x="2818" y="1839"/>
                  <a:pt x="2818" y="1780"/>
                  <a:pt x="2818" y="1780"/>
                </a:cubicBezTo>
                <a:lnTo>
                  <a:pt x="2818" y="1749"/>
                </a:lnTo>
                <a:cubicBezTo>
                  <a:pt x="2818" y="1364"/>
                  <a:pt x="2818" y="1364"/>
                  <a:pt x="2818" y="1364"/>
                </a:cubicBezTo>
                <a:cubicBezTo>
                  <a:pt x="2818" y="1335"/>
                  <a:pt x="2818" y="1335"/>
                  <a:pt x="2818" y="1335"/>
                </a:cubicBezTo>
                <a:cubicBezTo>
                  <a:pt x="2818" y="1335"/>
                  <a:pt x="2818" y="1335"/>
                  <a:pt x="2818" y="1305"/>
                </a:cubicBezTo>
                <a:cubicBezTo>
                  <a:pt x="2818" y="1305"/>
                  <a:pt x="2818" y="1305"/>
                  <a:pt x="2787" y="1305"/>
                </a:cubicBezTo>
                <a:cubicBezTo>
                  <a:pt x="2787" y="1275"/>
                  <a:pt x="2787" y="1275"/>
                  <a:pt x="2787" y="1216"/>
                </a:cubicBezTo>
                <a:cubicBezTo>
                  <a:pt x="2787" y="1187"/>
                  <a:pt x="2787" y="1156"/>
                  <a:pt x="2787" y="1156"/>
                </a:cubicBezTo>
                <a:cubicBezTo>
                  <a:pt x="2787" y="1156"/>
                  <a:pt x="2787" y="1156"/>
                  <a:pt x="2787" y="1127"/>
                </a:cubicBezTo>
                <a:cubicBezTo>
                  <a:pt x="2787" y="1127"/>
                  <a:pt x="2787" y="1097"/>
                  <a:pt x="2758" y="1097"/>
                </a:cubicBezTo>
                <a:cubicBezTo>
                  <a:pt x="2758" y="1067"/>
                  <a:pt x="2728" y="1067"/>
                  <a:pt x="2728" y="1008"/>
                </a:cubicBezTo>
                <a:cubicBezTo>
                  <a:pt x="2728" y="949"/>
                  <a:pt x="2728" y="919"/>
                  <a:pt x="2728" y="889"/>
                </a:cubicBezTo>
                <a:cubicBezTo>
                  <a:pt x="2728" y="860"/>
                  <a:pt x="2728" y="860"/>
                  <a:pt x="2728" y="860"/>
                </a:cubicBezTo>
                <a:cubicBezTo>
                  <a:pt x="2699" y="860"/>
                  <a:pt x="2699" y="860"/>
                  <a:pt x="2669" y="860"/>
                </a:cubicBezTo>
                <a:cubicBezTo>
                  <a:pt x="2669" y="860"/>
                  <a:pt x="2639" y="860"/>
                  <a:pt x="2639" y="831"/>
                </a:cubicBezTo>
                <a:cubicBezTo>
                  <a:pt x="2639" y="831"/>
                  <a:pt x="2610" y="831"/>
                  <a:pt x="2610" y="800"/>
                </a:cubicBezTo>
                <a:cubicBezTo>
                  <a:pt x="2639" y="800"/>
                  <a:pt x="2639" y="771"/>
                  <a:pt x="2639" y="771"/>
                </a:cubicBezTo>
                <a:cubicBezTo>
                  <a:pt x="2639" y="712"/>
                  <a:pt x="2639" y="682"/>
                  <a:pt x="2639" y="652"/>
                </a:cubicBezTo>
                <a:cubicBezTo>
                  <a:pt x="2610" y="652"/>
                  <a:pt x="2610" y="623"/>
                  <a:pt x="2610" y="623"/>
                </a:cubicBezTo>
                <a:cubicBezTo>
                  <a:pt x="2580" y="593"/>
                  <a:pt x="2550" y="593"/>
                  <a:pt x="2550" y="534"/>
                </a:cubicBezTo>
                <a:cubicBezTo>
                  <a:pt x="2550" y="504"/>
                  <a:pt x="2550" y="475"/>
                  <a:pt x="2580" y="415"/>
                </a:cubicBezTo>
                <a:cubicBezTo>
                  <a:pt x="2580" y="385"/>
                  <a:pt x="2580" y="385"/>
                  <a:pt x="2580" y="385"/>
                </a:cubicBezTo>
                <a:lnTo>
                  <a:pt x="2580" y="356"/>
                </a:lnTo>
                <a:cubicBezTo>
                  <a:pt x="2550" y="326"/>
                  <a:pt x="2580" y="326"/>
                  <a:pt x="2580" y="326"/>
                </a:cubicBezTo>
                <a:cubicBezTo>
                  <a:pt x="2580" y="296"/>
                  <a:pt x="2550" y="296"/>
                  <a:pt x="2550" y="296"/>
                </a:cubicBezTo>
                <a:cubicBezTo>
                  <a:pt x="2550" y="267"/>
                  <a:pt x="2550" y="267"/>
                  <a:pt x="2550" y="267"/>
                </a:cubicBezTo>
                <a:cubicBezTo>
                  <a:pt x="2550" y="267"/>
                  <a:pt x="2550" y="267"/>
                  <a:pt x="2521" y="267"/>
                </a:cubicBezTo>
                <a:cubicBezTo>
                  <a:pt x="2521" y="267"/>
                  <a:pt x="2491" y="207"/>
                  <a:pt x="2491" y="148"/>
                </a:cubicBezTo>
                <a:cubicBezTo>
                  <a:pt x="2491" y="119"/>
                  <a:pt x="2521" y="88"/>
                  <a:pt x="2521" y="88"/>
                </a:cubicBezTo>
                <a:cubicBezTo>
                  <a:pt x="2521" y="88"/>
                  <a:pt x="2521" y="88"/>
                  <a:pt x="2491" y="59"/>
                </a:cubicBezTo>
                <a:cubicBezTo>
                  <a:pt x="2491" y="59"/>
                  <a:pt x="2462" y="30"/>
                  <a:pt x="2462" y="0"/>
                </a:cubicBezTo>
                <a:cubicBezTo>
                  <a:pt x="2462" y="0"/>
                  <a:pt x="2462" y="0"/>
                  <a:pt x="2431" y="0"/>
                </a:cubicBezTo>
                <a:cubicBezTo>
                  <a:pt x="2343" y="30"/>
                  <a:pt x="2343" y="30"/>
                  <a:pt x="2343" y="30"/>
                </a:cubicBezTo>
                <a:cubicBezTo>
                  <a:pt x="2313" y="30"/>
                  <a:pt x="2313" y="30"/>
                  <a:pt x="2313" y="30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7" y="88"/>
                  <a:pt x="1987" y="88"/>
                  <a:pt x="1987" y="119"/>
                </a:cubicBezTo>
                <a:cubicBezTo>
                  <a:pt x="1838" y="148"/>
                  <a:pt x="1838" y="148"/>
                  <a:pt x="1838" y="148"/>
                </a:cubicBezTo>
                <a:cubicBezTo>
                  <a:pt x="1809" y="148"/>
                  <a:pt x="1809" y="178"/>
                  <a:pt x="1809" y="178"/>
                </a:cubicBezTo>
                <a:cubicBezTo>
                  <a:pt x="1661" y="296"/>
                  <a:pt x="1661" y="296"/>
                  <a:pt x="1661" y="296"/>
                </a:cubicBezTo>
                <a:cubicBezTo>
                  <a:pt x="1631" y="296"/>
                  <a:pt x="1631" y="326"/>
                  <a:pt x="1631" y="326"/>
                </a:cubicBezTo>
                <a:cubicBezTo>
                  <a:pt x="1513" y="563"/>
                  <a:pt x="1513" y="563"/>
                  <a:pt x="1513" y="563"/>
                </a:cubicBezTo>
                <a:cubicBezTo>
                  <a:pt x="1482" y="563"/>
                  <a:pt x="1482" y="563"/>
                  <a:pt x="1482" y="593"/>
                </a:cubicBezTo>
                <a:lnTo>
                  <a:pt x="1482" y="623"/>
                </a:lnTo>
                <a:cubicBezTo>
                  <a:pt x="1305" y="831"/>
                  <a:pt x="1305" y="831"/>
                  <a:pt x="1305" y="831"/>
                </a:cubicBezTo>
                <a:cubicBezTo>
                  <a:pt x="1334" y="860"/>
                  <a:pt x="1334" y="860"/>
                  <a:pt x="1334" y="860"/>
                </a:cubicBezTo>
                <a:cubicBezTo>
                  <a:pt x="1364" y="860"/>
                  <a:pt x="1364" y="860"/>
                  <a:pt x="1364" y="860"/>
                </a:cubicBezTo>
                <a:cubicBezTo>
                  <a:pt x="1364" y="860"/>
                  <a:pt x="1364" y="831"/>
                  <a:pt x="1364" y="860"/>
                </a:cubicBezTo>
                <a:cubicBezTo>
                  <a:pt x="1423" y="889"/>
                  <a:pt x="1423" y="889"/>
                  <a:pt x="1423" y="889"/>
                </a:cubicBezTo>
                <a:lnTo>
                  <a:pt x="1423" y="919"/>
                </a:lnTo>
                <a:cubicBezTo>
                  <a:pt x="1394" y="979"/>
                  <a:pt x="1394" y="979"/>
                  <a:pt x="1394" y="979"/>
                </a:cubicBezTo>
                <a:cubicBezTo>
                  <a:pt x="1364" y="979"/>
                  <a:pt x="1364" y="979"/>
                  <a:pt x="1394" y="1008"/>
                </a:cubicBezTo>
                <a:cubicBezTo>
                  <a:pt x="1423" y="1067"/>
                  <a:pt x="1423" y="1067"/>
                  <a:pt x="1423" y="1067"/>
                </a:cubicBezTo>
                <a:cubicBezTo>
                  <a:pt x="1423" y="1097"/>
                  <a:pt x="1423" y="1097"/>
                  <a:pt x="1423" y="1097"/>
                </a:cubicBezTo>
                <a:cubicBezTo>
                  <a:pt x="1423" y="1156"/>
                  <a:pt x="1423" y="1156"/>
                  <a:pt x="1423" y="1156"/>
                </a:cubicBezTo>
                <a:lnTo>
                  <a:pt x="1423" y="1187"/>
                </a:lnTo>
                <a:cubicBezTo>
                  <a:pt x="1364" y="1187"/>
                  <a:pt x="1364" y="1187"/>
                  <a:pt x="1364" y="1187"/>
                </a:cubicBezTo>
                <a:cubicBezTo>
                  <a:pt x="1275" y="1305"/>
                  <a:pt x="1275" y="1305"/>
                  <a:pt x="1275" y="1305"/>
                </a:cubicBezTo>
                <a:cubicBezTo>
                  <a:pt x="1245" y="1305"/>
                  <a:pt x="1245" y="1335"/>
                  <a:pt x="1245" y="1335"/>
                </a:cubicBezTo>
                <a:cubicBezTo>
                  <a:pt x="1245" y="1335"/>
                  <a:pt x="1245" y="1364"/>
                  <a:pt x="1216" y="1364"/>
                </a:cubicBezTo>
                <a:lnTo>
                  <a:pt x="1186" y="1364"/>
                </a:lnTo>
                <a:cubicBezTo>
                  <a:pt x="1157" y="1393"/>
                  <a:pt x="1157" y="1393"/>
                  <a:pt x="1157" y="1393"/>
                </a:cubicBezTo>
                <a:cubicBezTo>
                  <a:pt x="1157" y="1393"/>
                  <a:pt x="1157" y="1393"/>
                  <a:pt x="1126" y="1424"/>
                </a:cubicBezTo>
                <a:cubicBezTo>
                  <a:pt x="949" y="1453"/>
                  <a:pt x="949" y="1453"/>
                  <a:pt x="949" y="1453"/>
                </a:cubicBezTo>
                <a:lnTo>
                  <a:pt x="919" y="1453"/>
                </a:lnTo>
                <a:cubicBezTo>
                  <a:pt x="889" y="1483"/>
                  <a:pt x="889" y="1483"/>
                  <a:pt x="889" y="1483"/>
                </a:cubicBezTo>
                <a:cubicBezTo>
                  <a:pt x="860" y="1483"/>
                  <a:pt x="860" y="1483"/>
                  <a:pt x="860" y="1483"/>
                </a:cubicBezTo>
                <a:cubicBezTo>
                  <a:pt x="801" y="1453"/>
                  <a:pt x="801" y="1453"/>
                  <a:pt x="801" y="1453"/>
                </a:cubicBezTo>
                <a:lnTo>
                  <a:pt x="770" y="1453"/>
                </a:lnTo>
                <a:cubicBezTo>
                  <a:pt x="474" y="1483"/>
                  <a:pt x="474" y="1483"/>
                  <a:pt x="474" y="1483"/>
                </a:cubicBezTo>
                <a:lnTo>
                  <a:pt x="445" y="1483"/>
                </a:lnTo>
                <a:cubicBezTo>
                  <a:pt x="208" y="1572"/>
                  <a:pt x="208" y="1572"/>
                  <a:pt x="208" y="1572"/>
                </a:cubicBezTo>
                <a:cubicBezTo>
                  <a:pt x="208" y="1601"/>
                  <a:pt x="208" y="1601"/>
                  <a:pt x="208" y="1601"/>
                </a:cubicBezTo>
                <a:cubicBezTo>
                  <a:pt x="208" y="1691"/>
                  <a:pt x="208" y="1691"/>
                  <a:pt x="208" y="1691"/>
                </a:cubicBezTo>
                <a:lnTo>
                  <a:pt x="237" y="1720"/>
                </a:lnTo>
                <a:cubicBezTo>
                  <a:pt x="266" y="1720"/>
                  <a:pt x="266" y="1720"/>
                  <a:pt x="266" y="1720"/>
                </a:cubicBezTo>
                <a:cubicBezTo>
                  <a:pt x="266" y="1720"/>
                  <a:pt x="266" y="1720"/>
                  <a:pt x="296" y="1720"/>
                </a:cubicBezTo>
                <a:cubicBezTo>
                  <a:pt x="296" y="1720"/>
                  <a:pt x="296" y="1720"/>
                  <a:pt x="296" y="1749"/>
                </a:cubicBezTo>
                <a:cubicBezTo>
                  <a:pt x="296" y="1749"/>
                  <a:pt x="296" y="1749"/>
                  <a:pt x="296" y="1780"/>
                </a:cubicBezTo>
                <a:lnTo>
                  <a:pt x="296" y="1809"/>
                </a:lnTo>
                <a:cubicBezTo>
                  <a:pt x="326" y="1868"/>
                  <a:pt x="326" y="1868"/>
                  <a:pt x="326" y="1868"/>
                </a:cubicBezTo>
                <a:cubicBezTo>
                  <a:pt x="326" y="1868"/>
                  <a:pt x="326" y="1868"/>
                  <a:pt x="326" y="1898"/>
                </a:cubicBezTo>
                <a:cubicBezTo>
                  <a:pt x="266" y="1957"/>
                  <a:pt x="266" y="1957"/>
                  <a:pt x="266" y="1957"/>
                </a:cubicBezTo>
                <a:cubicBezTo>
                  <a:pt x="266" y="1957"/>
                  <a:pt x="266" y="1957"/>
                  <a:pt x="266" y="1987"/>
                </a:cubicBezTo>
                <a:cubicBezTo>
                  <a:pt x="237" y="2017"/>
                  <a:pt x="237" y="2017"/>
                  <a:pt x="237" y="2017"/>
                </a:cubicBezTo>
                <a:cubicBezTo>
                  <a:pt x="237" y="2017"/>
                  <a:pt x="237" y="2046"/>
                  <a:pt x="208" y="2046"/>
                </a:cubicBezTo>
                <a:cubicBezTo>
                  <a:pt x="148" y="2105"/>
                  <a:pt x="148" y="2105"/>
                  <a:pt x="148" y="2105"/>
                </a:cubicBezTo>
                <a:cubicBezTo>
                  <a:pt x="148" y="2136"/>
                  <a:pt x="148" y="2136"/>
                  <a:pt x="118" y="2136"/>
                </a:cubicBezTo>
                <a:cubicBezTo>
                  <a:pt x="118" y="2165"/>
                  <a:pt x="118" y="2165"/>
                  <a:pt x="118" y="2165"/>
                </a:cubicBezTo>
                <a:cubicBezTo>
                  <a:pt x="0" y="2254"/>
                  <a:pt x="0" y="2254"/>
                  <a:pt x="0" y="2254"/>
                </a:cubicBezTo>
                <a:lnTo>
                  <a:pt x="0" y="2284"/>
                </a:lnTo>
                <a:cubicBezTo>
                  <a:pt x="0" y="2402"/>
                  <a:pt x="0" y="2402"/>
                  <a:pt x="0" y="2402"/>
                </a:cubicBezTo>
                <a:lnTo>
                  <a:pt x="29" y="2402"/>
                </a:lnTo>
                <a:cubicBezTo>
                  <a:pt x="29" y="2402"/>
                  <a:pt x="356" y="2373"/>
                  <a:pt x="533" y="2343"/>
                </a:cubicBezTo>
                <a:cubicBezTo>
                  <a:pt x="682" y="2284"/>
                  <a:pt x="889" y="2254"/>
                  <a:pt x="1068" y="2224"/>
                </a:cubicBezTo>
                <a:cubicBezTo>
                  <a:pt x="1126" y="2195"/>
                  <a:pt x="1186" y="2195"/>
                  <a:pt x="1245" y="2195"/>
                </a:cubicBezTo>
                <a:cubicBezTo>
                  <a:pt x="1305" y="2165"/>
                  <a:pt x="1334" y="2165"/>
                  <a:pt x="1394" y="2165"/>
                </a:cubicBezTo>
                <a:cubicBezTo>
                  <a:pt x="1513" y="2136"/>
                  <a:pt x="1631" y="2136"/>
                  <a:pt x="1720" y="2105"/>
                </a:cubicBezTo>
                <a:cubicBezTo>
                  <a:pt x="1720" y="2076"/>
                  <a:pt x="1750" y="2076"/>
                  <a:pt x="1779" y="2076"/>
                </a:cubicBezTo>
                <a:cubicBezTo>
                  <a:pt x="1927" y="2017"/>
                  <a:pt x="2017" y="1987"/>
                  <a:pt x="2046" y="2017"/>
                </a:cubicBezTo>
                <a:cubicBezTo>
                  <a:pt x="2046" y="2046"/>
                  <a:pt x="2075" y="2046"/>
                  <a:pt x="2075" y="2076"/>
                </a:cubicBezTo>
                <a:cubicBezTo>
                  <a:pt x="2106" y="2076"/>
                  <a:pt x="2106" y="2076"/>
                  <a:pt x="2135" y="2076"/>
                </a:cubicBezTo>
                <a:cubicBezTo>
                  <a:pt x="2165" y="2076"/>
                  <a:pt x="2165" y="2105"/>
                  <a:pt x="2165" y="2136"/>
                </a:cubicBezTo>
                <a:cubicBezTo>
                  <a:pt x="2194" y="2165"/>
                  <a:pt x="2194" y="2165"/>
                  <a:pt x="2194" y="2195"/>
                </a:cubicBezTo>
                <a:cubicBezTo>
                  <a:pt x="2194" y="2224"/>
                  <a:pt x="2165" y="2224"/>
                  <a:pt x="2254" y="2284"/>
                </a:cubicBezTo>
                <a:cubicBezTo>
                  <a:pt x="2313" y="2343"/>
                  <a:pt x="2343" y="2343"/>
                  <a:pt x="2402" y="2373"/>
                </a:cubicBezTo>
                <a:cubicBezTo>
                  <a:pt x="2431" y="2373"/>
                  <a:pt x="2431" y="2373"/>
                  <a:pt x="2462" y="2373"/>
                </a:cubicBezTo>
                <a:cubicBezTo>
                  <a:pt x="2521" y="2373"/>
                  <a:pt x="2550" y="2402"/>
                  <a:pt x="2550" y="2402"/>
                </a:cubicBezTo>
                <a:cubicBezTo>
                  <a:pt x="2610" y="2402"/>
                  <a:pt x="2699" y="2432"/>
                  <a:pt x="2699" y="2432"/>
                </a:cubicBezTo>
                <a:cubicBezTo>
                  <a:pt x="2699" y="2461"/>
                  <a:pt x="2728" y="2461"/>
                  <a:pt x="2728" y="2461"/>
                </a:cubicBezTo>
                <a:lnTo>
                  <a:pt x="2787" y="2521"/>
                </a:lnTo>
                <a:cubicBezTo>
                  <a:pt x="2818" y="2521"/>
                  <a:pt x="2818" y="2521"/>
                  <a:pt x="2818" y="2521"/>
                </a:cubicBezTo>
                <a:lnTo>
                  <a:pt x="2818" y="2550"/>
                </a:lnTo>
                <a:cubicBezTo>
                  <a:pt x="2818" y="2550"/>
                  <a:pt x="2818" y="2550"/>
                  <a:pt x="2818" y="2580"/>
                </a:cubicBezTo>
                <a:cubicBezTo>
                  <a:pt x="2818" y="2610"/>
                  <a:pt x="2818" y="2610"/>
                  <a:pt x="2818" y="2610"/>
                </a:cubicBezTo>
                <a:cubicBezTo>
                  <a:pt x="2818" y="2640"/>
                  <a:pt x="2818" y="2669"/>
                  <a:pt x="2818" y="2699"/>
                </a:cubicBezTo>
                <a:cubicBezTo>
                  <a:pt x="2787" y="2729"/>
                  <a:pt x="2787" y="2729"/>
                  <a:pt x="2787" y="2729"/>
                </a:cubicBezTo>
                <a:cubicBezTo>
                  <a:pt x="2787" y="2729"/>
                  <a:pt x="2787" y="2729"/>
                  <a:pt x="2787" y="2758"/>
                </a:cubicBezTo>
                <a:cubicBezTo>
                  <a:pt x="2787" y="2788"/>
                  <a:pt x="2787" y="2788"/>
                  <a:pt x="2787" y="2758"/>
                </a:cubicBezTo>
                <a:lnTo>
                  <a:pt x="2787" y="2729"/>
                </a:lnTo>
                <a:cubicBezTo>
                  <a:pt x="2787" y="2729"/>
                  <a:pt x="2818" y="2729"/>
                  <a:pt x="2818" y="2758"/>
                </a:cubicBezTo>
                <a:lnTo>
                  <a:pt x="2818" y="2788"/>
                </a:lnTo>
                <a:lnTo>
                  <a:pt x="2847" y="2788"/>
                </a:lnTo>
                <a:cubicBezTo>
                  <a:pt x="2877" y="2788"/>
                  <a:pt x="2877" y="2788"/>
                  <a:pt x="2877" y="2788"/>
                </a:cubicBezTo>
                <a:cubicBezTo>
                  <a:pt x="2877" y="2758"/>
                  <a:pt x="2877" y="2758"/>
                  <a:pt x="2877" y="2758"/>
                </a:cubicBezTo>
                <a:lnTo>
                  <a:pt x="2877" y="2729"/>
                </a:lnTo>
                <a:cubicBezTo>
                  <a:pt x="2906" y="2729"/>
                  <a:pt x="2906" y="2729"/>
                  <a:pt x="2906" y="2729"/>
                </a:cubicBezTo>
                <a:cubicBezTo>
                  <a:pt x="2936" y="2729"/>
                  <a:pt x="2936" y="2729"/>
                  <a:pt x="2936" y="2729"/>
                </a:cubicBezTo>
                <a:cubicBezTo>
                  <a:pt x="2936" y="2729"/>
                  <a:pt x="2936" y="2758"/>
                  <a:pt x="2906" y="2758"/>
                </a:cubicBezTo>
                <a:cubicBezTo>
                  <a:pt x="2877" y="2788"/>
                  <a:pt x="2877" y="2788"/>
                  <a:pt x="2877" y="2788"/>
                </a:cubicBezTo>
                <a:cubicBezTo>
                  <a:pt x="2906" y="2788"/>
                  <a:pt x="2906" y="2788"/>
                  <a:pt x="2906" y="2788"/>
                </a:cubicBezTo>
                <a:cubicBezTo>
                  <a:pt x="2906" y="2788"/>
                  <a:pt x="2936" y="2788"/>
                  <a:pt x="2936" y="2758"/>
                </a:cubicBezTo>
                <a:cubicBezTo>
                  <a:pt x="2966" y="2729"/>
                  <a:pt x="2966" y="2729"/>
                  <a:pt x="2966" y="2729"/>
                </a:cubicBezTo>
                <a:cubicBezTo>
                  <a:pt x="2995" y="2729"/>
                  <a:pt x="2995" y="2729"/>
                  <a:pt x="2995" y="2729"/>
                </a:cubicBezTo>
                <a:cubicBezTo>
                  <a:pt x="3143" y="2640"/>
                  <a:pt x="3143" y="2640"/>
                  <a:pt x="3143" y="2640"/>
                </a:cubicBezTo>
                <a:cubicBezTo>
                  <a:pt x="3174" y="2640"/>
                  <a:pt x="3174" y="2640"/>
                  <a:pt x="3174" y="2640"/>
                </a:cubicBezTo>
                <a:cubicBezTo>
                  <a:pt x="3322" y="2550"/>
                  <a:pt x="3322" y="2550"/>
                  <a:pt x="3322" y="2550"/>
                </a:cubicBezTo>
                <a:cubicBezTo>
                  <a:pt x="3292" y="2610"/>
                  <a:pt x="3292" y="2610"/>
                  <a:pt x="3292" y="2610"/>
                </a:cubicBezTo>
                <a:cubicBezTo>
                  <a:pt x="3262" y="2610"/>
                  <a:pt x="3262" y="2610"/>
                  <a:pt x="3262" y="2610"/>
                </a:cubicBezTo>
                <a:cubicBezTo>
                  <a:pt x="3174" y="2669"/>
                  <a:pt x="3174" y="2669"/>
                  <a:pt x="3174" y="2669"/>
                </a:cubicBezTo>
                <a:lnTo>
                  <a:pt x="3203" y="2669"/>
                </a:lnTo>
                <a:cubicBezTo>
                  <a:pt x="3292" y="2610"/>
                  <a:pt x="3292" y="2610"/>
                  <a:pt x="3292" y="2610"/>
                </a:cubicBezTo>
                <a:cubicBezTo>
                  <a:pt x="3292" y="2610"/>
                  <a:pt x="3322" y="2610"/>
                  <a:pt x="3322" y="2580"/>
                </a:cubicBezTo>
                <a:cubicBezTo>
                  <a:pt x="3351" y="2580"/>
                  <a:pt x="3351" y="2580"/>
                  <a:pt x="3351" y="2550"/>
                </a:cubicBezTo>
                <a:cubicBezTo>
                  <a:pt x="3411" y="2521"/>
                  <a:pt x="3411" y="2521"/>
                  <a:pt x="3411" y="2521"/>
                </a:cubicBezTo>
                <a:cubicBezTo>
                  <a:pt x="3440" y="2521"/>
                  <a:pt x="3440" y="2492"/>
                  <a:pt x="3440" y="2492"/>
                </a:cubicBezTo>
                <a:cubicBezTo>
                  <a:pt x="3470" y="2492"/>
                  <a:pt x="3470" y="2492"/>
                  <a:pt x="3470" y="2492"/>
                </a:cubicBezTo>
                <a:cubicBezTo>
                  <a:pt x="3470" y="2492"/>
                  <a:pt x="3470" y="2492"/>
                  <a:pt x="3499" y="2492"/>
                </a:cubicBezTo>
                <a:cubicBezTo>
                  <a:pt x="3736" y="2254"/>
                  <a:pt x="3736" y="2254"/>
                  <a:pt x="3736" y="2254"/>
                </a:cubicBezTo>
                <a:cubicBezTo>
                  <a:pt x="3707" y="2254"/>
                  <a:pt x="3707" y="2254"/>
                  <a:pt x="3707" y="225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00" name="Freeform 40"/>
          <p:cNvSpPr>
            <a:spLocks noChangeArrowheads="1"/>
          </p:cNvSpPr>
          <p:nvPr/>
        </p:nvSpPr>
        <p:spPr bwMode="auto">
          <a:xfrm>
            <a:off x="4670401" y="3682441"/>
            <a:ext cx="2075040" cy="2057760"/>
          </a:xfrm>
          <a:custGeom>
            <a:avLst/>
            <a:gdLst>
              <a:gd name="T0" fmla="*/ 741004147 w 6940"/>
              <a:gd name="T1" fmla="*/ 428656581 h 6882"/>
              <a:gd name="T2" fmla="*/ 750674311 w 6940"/>
              <a:gd name="T3" fmla="*/ 380303647 h 6882"/>
              <a:gd name="T4" fmla="*/ 718404501 w 6940"/>
              <a:gd name="T5" fmla="*/ 222423427 h 6882"/>
              <a:gd name="T6" fmla="*/ 666903798 w 6940"/>
              <a:gd name="T7" fmla="*/ 203082188 h 6882"/>
              <a:gd name="T8" fmla="*/ 589543803 w 6940"/>
              <a:gd name="T9" fmla="*/ 206233154 h 6882"/>
              <a:gd name="T10" fmla="*/ 557382769 w 6940"/>
              <a:gd name="T11" fmla="*/ 190151659 h 6882"/>
              <a:gd name="T12" fmla="*/ 537934324 w 6940"/>
              <a:gd name="T13" fmla="*/ 199822443 h 6882"/>
              <a:gd name="T14" fmla="*/ 505882065 w 6940"/>
              <a:gd name="T15" fmla="*/ 196671148 h 6882"/>
              <a:gd name="T16" fmla="*/ 493061030 w 6940"/>
              <a:gd name="T17" fmla="*/ 187000693 h 6882"/>
              <a:gd name="T18" fmla="*/ 464051197 w 6940"/>
              <a:gd name="T19" fmla="*/ 180481204 h 6882"/>
              <a:gd name="T20" fmla="*/ 428522070 w 6940"/>
              <a:gd name="T21" fmla="*/ 167551005 h 6882"/>
              <a:gd name="T22" fmla="*/ 406031200 w 6940"/>
              <a:gd name="T23" fmla="*/ 157988999 h 6882"/>
              <a:gd name="T24" fmla="*/ 386691201 w 6940"/>
              <a:gd name="T25" fmla="*/ 9670455 h 6882"/>
              <a:gd name="T26" fmla="*/ 6410518 w 6940"/>
              <a:gd name="T27" fmla="*/ 306198765 h 6882"/>
              <a:gd name="T28" fmla="*/ 48241386 w 6940"/>
              <a:gd name="T29" fmla="*/ 354551698 h 6882"/>
              <a:gd name="T30" fmla="*/ 73991903 w 6940"/>
              <a:gd name="T31" fmla="*/ 383563392 h 6882"/>
              <a:gd name="T32" fmla="*/ 93440348 w 6940"/>
              <a:gd name="T33" fmla="*/ 415834831 h 6882"/>
              <a:gd name="T34" fmla="*/ 116039993 w 6940"/>
              <a:gd name="T35" fmla="*/ 470598474 h 6882"/>
              <a:gd name="T36" fmla="*/ 151351898 w 6940"/>
              <a:gd name="T37" fmla="*/ 499610168 h 6882"/>
              <a:gd name="T38" fmla="*/ 173951214 w 6940"/>
              <a:gd name="T39" fmla="*/ 512431918 h 6882"/>
              <a:gd name="T40" fmla="*/ 202961377 w 6940"/>
              <a:gd name="T41" fmla="*/ 489830934 h 6882"/>
              <a:gd name="T42" fmla="*/ 219150505 w 6940"/>
              <a:gd name="T43" fmla="*/ 467338730 h 6882"/>
              <a:gd name="T44" fmla="*/ 238381728 w 6940"/>
              <a:gd name="T45" fmla="*/ 460928019 h 6882"/>
              <a:gd name="T46" fmla="*/ 267391562 w 6940"/>
              <a:gd name="T47" fmla="*/ 467338730 h 6882"/>
              <a:gd name="T48" fmla="*/ 289991207 w 6940"/>
              <a:gd name="T49" fmla="*/ 470598474 h 6882"/>
              <a:gd name="T50" fmla="*/ 299661371 w 6940"/>
              <a:gd name="T51" fmla="*/ 486679969 h 6882"/>
              <a:gd name="T52" fmla="*/ 331822076 w 6940"/>
              <a:gd name="T53" fmla="*/ 531881607 h 6882"/>
              <a:gd name="T54" fmla="*/ 348011204 w 6940"/>
              <a:gd name="T55" fmla="*/ 567195562 h 6882"/>
              <a:gd name="T56" fmla="*/ 367351202 w 6940"/>
              <a:gd name="T57" fmla="*/ 589796546 h 6882"/>
              <a:gd name="T58" fmla="*/ 383431555 w 6940"/>
              <a:gd name="T59" fmla="*/ 615548495 h 6882"/>
              <a:gd name="T60" fmla="*/ 396252590 w 6940"/>
              <a:gd name="T61" fmla="*/ 641409224 h 6882"/>
              <a:gd name="T62" fmla="*/ 406031200 w 6940"/>
              <a:gd name="T63" fmla="*/ 673680662 h 6882"/>
              <a:gd name="T64" fmla="*/ 415701035 w 6940"/>
              <a:gd name="T65" fmla="*/ 696172867 h 6882"/>
              <a:gd name="T66" fmla="*/ 438300680 w 6940"/>
              <a:gd name="T67" fmla="*/ 712363141 h 6882"/>
              <a:gd name="T68" fmla="*/ 464051197 w 6940"/>
              <a:gd name="T69" fmla="*/ 725184561 h 6882"/>
              <a:gd name="T70" fmla="*/ 496211901 w 6940"/>
              <a:gd name="T71" fmla="*/ 731595601 h 6882"/>
              <a:gd name="T72" fmla="*/ 525113288 w 6940"/>
              <a:gd name="T73" fmla="*/ 741266056 h 6882"/>
              <a:gd name="T74" fmla="*/ 525113288 w 6940"/>
              <a:gd name="T75" fmla="*/ 712363141 h 6882"/>
              <a:gd name="T76" fmla="*/ 518703101 w 6940"/>
              <a:gd name="T77" fmla="*/ 667161173 h 6882"/>
              <a:gd name="T78" fmla="*/ 509141712 w 6940"/>
              <a:gd name="T79" fmla="*/ 644560189 h 6882"/>
              <a:gd name="T80" fmla="*/ 528372935 w 6940"/>
              <a:gd name="T81" fmla="*/ 622067984 h 6882"/>
              <a:gd name="T82" fmla="*/ 525113288 w 6940"/>
              <a:gd name="T83" fmla="*/ 609137785 h 6882"/>
              <a:gd name="T84" fmla="*/ 541302416 w 6940"/>
              <a:gd name="T85" fmla="*/ 596316035 h 6882"/>
              <a:gd name="T86" fmla="*/ 547712934 w 6940"/>
              <a:gd name="T87" fmla="*/ 589796546 h 6882"/>
              <a:gd name="T88" fmla="*/ 560533969 w 6940"/>
              <a:gd name="T89" fmla="*/ 586645580 h 6882"/>
              <a:gd name="T90" fmla="*/ 567052933 w 6940"/>
              <a:gd name="T91" fmla="*/ 570564085 h 6882"/>
              <a:gd name="T92" fmla="*/ 563793286 w 6940"/>
              <a:gd name="T93" fmla="*/ 586645580 h 6882"/>
              <a:gd name="T94" fmla="*/ 544453287 w 6940"/>
              <a:gd name="T95" fmla="*/ 612397530 h 6882"/>
              <a:gd name="T96" fmla="*/ 525113288 w 6940"/>
              <a:gd name="T97" fmla="*/ 647819934 h 6882"/>
              <a:gd name="T98" fmla="*/ 537934324 w 6940"/>
              <a:gd name="T99" fmla="*/ 728444306 h 6882"/>
              <a:gd name="T100" fmla="*/ 557382769 w 6940"/>
              <a:gd name="T101" fmla="*/ 599467000 h 6882"/>
              <a:gd name="T102" fmla="*/ 579982414 w 6940"/>
              <a:gd name="T103" fmla="*/ 567195562 h 6882"/>
              <a:gd name="T104" fmla="*/ 570312580 w 6940"/>
              <a:gd name="T105" fmla="*/ 551114397 h 6882"/>
              <a:gd name="T106" fmla="*/ 583133285 w 6940"/>
              <a:gd name="T107" fmla="*/ 554265362 h 6882"/>
              <a:gd name="T108" fmla="*/ 589543803 w 6940"/>
              <a:gd name="T109" fmla="*/ 554265362 h 6882"/>
              <a:gd name="T110" fmla="*/ 624964154 w 6940"/>
              <a:gd name="T111" fmla="*/ 547963102 h 6882"/>
              <a:gd name="T112" fmla="*/ 660493280 w 6940"/>
              <a:gd name="T113" fmla="*/ 518951408 h 6882"/>
              <a:gd name="T114" fmla="*/ 673422762 w 6940"/>
              <a:gd name="T115" fmla="*/ 496350424 h 6882"/>
              <a:gd name="T116" fmla="*/ 679724833 w 6940"/>
              <a:gd name="T117" fmla="*/ 477009514 h 6882"/>
              <a:gd name="T118" fmla="*/ 683092926 w 6940"/>
              <a:gd name="T119" fmla="*/ 506021208 h 6882"/>
              <a:gd name="T120" fmla="*/ 731334312 w 6940"/>
              <a:gd name="T121" fmla="*/ 473749769 h 688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940" h="6882">
                <a:moveTo>
                  <a:pt x="6761" y="4271"/>
                </a:moveTo>
                <a:lnTo>
                  <a:pt x="6761" y="4271"/>
                </a:lnTo>
                <a:cubicBezTo>
                  <a:pt x="6761" y="4242"/>
                  <a:pt x="6791" y="4242"/>
                  <a:pt x="6791" y="4242"/>
                </a:cubicBezTo>
                <a:cubicBezTo>
                  <a:pt x="6791" y="4242"/>
                  <a:pt x="6791" y="4242"/>
                  <a:pt x="6820" y="4242"/>
                </a:cubicBezTo>
                <a:lnTo>
                  <a:pt x="6820" y="4212"/>
                </a:lnTo>
                <a:cubicBezTo>
                  <a:pt x="6820" y="4212"/>
                  <a:pt x="6850" y="4212"/>
                  <a:pt x="6850" y="4183"/>
                </a:cubicBezTo>
                <a:cubicBezTo>
                  <a:pt x="6850" y="4123"/>
                  <a:pt x="6820" y="4123"/>
                  <a:pt x="6820" y="4094"/>
                </a:cubicBezTo>
                <a:cubicBezTo>
                  <a:pt x="6791" y="4064"/>
                  <a:pt x="6791" y="4034"/>
                  <a:pt x="6791" y="4034"/>
                </a:cubicBezTo>
                <a:lnTo>
                  <a:pt x="6820" y="4004"/>
                </a:lnTo>
                <a:lnTo>
                  <a:pt x="6850" y="3975"/>
                </a:lnTo>
                <a:cubicBezTo>
                  <a:pt x="6850" y="3945"/>
                  <a:pt x="6820" y="3945"/>
                  <a:pt x="6820" y="3945"/>
                </a:cubicBezTo>
                <a:lnTo>
                  <a:pt x="6791" y="3915"/>
                </a:lnTo>
                <a:cubicBezTo>
                  <a:pt x="6791" y="3886"/>
                  <a:pt x="6820" y="3886"/>
                  <a:pt x="6820" y="3886"/>
                </a:cubicBezTo>
                <a:cubicBezTo>
                  <a:pt x="6850" y="3856"/>
                  <a:pt x="6850" y="3856"/>
                  <a:pt x="6850" y="3827"/>
                </a:cubicBezTo>
                <a:cubicBezTo>
                  <a:pt x="6850" y="3796"/>
                  <a:pt x="6880" y="3796"/>
                  <a:pt x="6880" y="3767"/>
                </a:cubicBezTo>
                <a:cubicBezTo>
                  <a:pt x="6909" y="3738"/>
                  <a:pt x="6909" y="3708"/>
                  <a:pt x="6909" y="3708"/>
                </a:cubicBezTo>
                <a:cubicBezTo>
                  <a:pt x="6909" y="3708"/>
                  <a:pt x="6909" y="3708"/>
                  <a:pt x="6909" y="3678"/>
                </a:cubicBezTo>
                <a:cubicBezTo>
                  <a:pt x="6909" y="3678"/>
                  <a:pt x="6909" y="3648"/>
                  <a:pt x="6880" y="3648"/>
                </a:cubicBezTo>
                <a:cubicBezTo>
                  <a:pt x="6880" y="3619"/>
                  <a:pt x="6880" y="3619"/>
                  <a:pt x="6909" y="3559"/>
                </a:cubicBezTo>
                <a:cubicBezTo>
                  <a:pt x="6939" y="3530"/>
                  <a:pt x="6939" y="3530"/>
                  <a:pt x="6909" y="3500"/>
                </a:cubicBezTo>
                <a:cubicBezTo>
                  <a:pt x="6909" y="3500"/>
                  <a:pt x="6909" y="3500"/>
                  <a:pt x="6880" y="3500"/>
                </a:cubicBezTo>
                <a:cubicBezTo>
                  <a:pt x="6850" y="3500"/>
                  <a:pt x="6820" y="3500"/>
                  <a:pt x="6820" y="3411"/>
                </a:cubicBezTo>
                <a:cubicBezTo>
                  <a:pt x="6820" y="3382"/>
                  <a:pt x="6820" y="3382"/>
                  <a:pt x="6820" y="3352"/>
                </a:cubicBezTo>
                <a:cubicBezTo>
                  <a:pt x="6820" y="3322"/>
                  <a:pt x="6820" y="3322"/>
                  <a:pt x="6820" y="3322"/>
                </a:cubicBezTo>
                <a:lnTo>
                  <a:pt x="6791" y="3322"/>
                </a:lnTo>
                <a:cubicBezTo>
                  <a:pt x="6761" y="3322"/>
                  <a:pt x="6731" y="3292"/>
                  <a:pt x="6731" y="3234"/>
                </a:cubicBezTo>
                <a:cubicBezTo>
                  <a:pt x="6761" y="3203"/>
                  <a:pt x="6761" y="3203"/>
                  <a:pt x="6761" y="3174"/>
                </a:cubicBezTo>
                <a:cubicBezTo>
                  <a:pt x="6791" y="3144"/>
                  <a:pt x="6791" y="3144"/>
                  <a:pt x="6761" y="3144"/>
                </a:cubicBezTo>
                <a:cubicBezTo>
                  <a:pt x="6731" y="3115"/>
                  <a:pt x="6702" y="3085"/>
                  <a:pt x="6702" y="3085"/>
                </a:cubicBezTo>
                <a:cubicBezTo>
                  <a:pt x="6672" y="3055"/>
                  <a:pt x="6672" y="3055"/>
                  <a:pt x="6672" y="3055"/>
                </a:cubicBezTo>
                <a:cubicBezTo>
                  <a:pt x="6643" y="3055"/>
                  <a:pt x="6612" y="3026"/>
                  <a:pt x="6612" y="2996"/>
                </a:cubicBezTo>
                <a:cubicBezTo>
                  <a:pt x="6612" y="2937"/>
                  <a:pt x="6612" y="2047"/>
                  <a:pt x="6612" y="2047"/>
                </a:cubicBezTo>
                <a:cubicBezTo>
                  <a:pt x="6612" y="2017"/>
                  <a:pt x="6612" y="2017"/>
                  <a:pt x="6583" y="2017"/>
                </a:cubicBezTo>
                <a:lnTo>
                  <a:pt x="6583" y="1987"/>
                </a:lnTo>
                <a:cubicBezTo>
                  <a:pt x="6554" y="1987"/>
                  <a:pt x="6494" y="1987"/>
                  <a:pt x="6494" y="1987"/>
                </a:cubicBezTo>
                <a:cubicBezTo>
                  <a:pt x="6464" y="1987"/>
                  <a:pt x="6464" y="2017"/>
                  <a:pt x="6464" y="2017"/>
                </a:cubicBezTo>
                <a:cubicBezTo>
                  <a:pt x="6464" y="2017"/>
                  <a:pt x="6435" y="2017"/>
                  <a:pt x="6405" y="2017"/>
                </a:cubicBezTo>
                <a:lnTo>
                  <a:pt x="6405" y="1987"/>
                </a:lnTo>
                <a:cubicBezTo>
                  <a:pt x="6405" y="1958"/>
                  <a:pt x="6405" y="1958"/>
                  <a:pt x="6405" y="1958"/>
                </a:cubicBezTo>
                <a:cubicBezTo>
                  <a:pt x="6375" y="1958"/>
                  <a:pt x="6375" y="1958"/>
                  <a:pt x="6375" y="1958"/>
                </a:cubicBezTo>
                <a:cubicBezTo>
                  <a:pt x="6375" y="1958"/>
                  <a:pt x="6316" y="1958"/>
                  <a:pt x="6287" y="1928"/>
                </a:cubicBezTo>
                <a:cubicBezTo>
                  <a:pt x="6287" y="1928"/>
                  <a:pt x="6287" y="1928"/>
                  <a:pt x="6256" y="1928"/>
                </a:cubicBezTo>
                <a:cubicBezTo>
                  <a:pt x="6256" y="1928"/>
                  <a:pt x="6256" y="1928"/>
                  <a:pt x="6227" y="1898"/>
                </a:cubicBezTo>
                <a:cubicBezTo>
                  <a:pt x="6198" y="1898"/>
                  <a:pt x="6198" y="1898"/>
                  <a:pt x="6198" y="1898"/>
                </a:cubicBezTo>
                <a:cubicBezTo>
                  <a:pt x="6168" y="1898"/>
                  <a:pt x="6168" y="1869"/>
                  <a:pt x="6138" y="1869"/>
                </a:cubicBezTo>
                <a:cubicBezTo>
                  <a:pt x="6108" y="1839"/>
                  <a:pt x="6079" y="1780"/>
                  <a:pt x="6079" y="1780"/>
                </a:cubicBezTo>
                <a:lnTo>
                  <a:pt x="6050" y="1780"/>
                </a:lnTo>
                <a:lnTo>
                  <a:pt x="6019" y="1750"/>
                </a:lnTo>
                <a:cubicBezTo>
                  <a:pt x="6019" y="1780"/>
                  <a:pt x="5990" y="1780"/>
                  <a:pt x="5990" y="1780"/>
                </a:cubicBezTo>
                <a:cubicBezTo>
                  <a:pt x="5990" y="1810"/>
                  <a:pt x="5960" y="1869"/>
                  <a:pt x="5901" y="1839"/>
                </a:cubicBezTo>
                <a:cubicBezTo>
                  <a:pt x="5871" y="1810"/>
                  <a:pt x="5871" y="1810"/>
                  <a:pt x="5842" y="1810"/>
                </a:cubicBezTo>
                <a:cubicBezTo>
                  <a:pt x="5842" y="1780"/>
                  <a:pt x="5812" y="1780"/>
                  <a:pt x="5812" y="1780"/>
                </a:cubicBezTo>
                <a:lnTo>
                  <a:pt x="5782" y="1810"/>
                </a:lnTo>
                <a:cubicBezTo>
                  <a:pt x="5782" y="1810"/>
                  <a:pt x="5752" y="1839"/>
                  <a:pt x="5694" y="1839"/>
                </a:cubicBezTo>
                <a:cubicBezTo>
                  <a:pt x="5663" y="1839"/>
                  <a:pt x="5663" y="1839"/>
                  <a:pt x="5634" y="1810"/>
                </a:cubicBezTo>
                <a:cubicBezTo>
                  <a:pt x="5604" y="1810"/>
                  <a:pt x="5604" y="1810"/>
                  <a:pt x="5604" y="1810"/>
                </a:cubicBezTo>
                <a:cubicBezTo>
                  <a:pt x="5604" y="1839"/>
                  <a:pt x="5456" y="1928"/>
                  <a:pt x="5426" y="1898"/>
                </a:cubicBezTo>
                <a:cubicBezTo>
                  <a:pt x="5397" y="1898"/>
                  <a:pt x="5338" y="1869"/>
                  <a:pt x="5338" y="1869"/>
                </a:cubicBezTo>
                <a:lnTo>
                  <a:pt x="5338" y="1839"/>
                </a:lnTo>
                <a:cubicBezTo>
                  <a:pt x="5307" y="1839"/>
                  <a:pt x="5307" y="1839"/>
                  <a:pt x="5307" y="1839"/>
                </a:cubicBezTo>
                <a:cubicBezTo>
                  <a:pt x="5278" y="1810"/>
                  <a:pt x="5278" y="1810"/>
                  <a:pt x="5278" y="1810"/>
                </a:cubicBezTo>
                <a:lnTo>
                  <a:pt x="5249" y="1839"/>
                </a:lnTo>
                <a:cubicBezTo>
                  <a:pt x="5219" y="1839"/>
                  <a:pt x="5219" y="1839"/>
                  <a:pt x="5219" y="1839"/>
                </a:cubicBezTo>
                <a:cubicBezTo>
                  <a:pt x="5189" y="1810"/>
                  <a:pt x="5189" y="1810"/>
                  <a:pt x="5189" y="1810"/>
                </a:cubicBezTo>
                <a:cubicBezTo>
                  <a:pt x="5189" y="1810"/>
                  <a:pt x="5189" y="1810"/>
                  <a:pt x="5159" y="1810"/>
                </a:cubicBezTo>
                <a:cubicBezTo>
                  <a:pt x="5159" y="1780"/>
                  <a:pt x="5130" y="1750"/>
                  <a:pt x="5130" y="1750"/>
                </a:cubicBezTo>
                <a:cubicBezTo>
                  <a:pt x="5100" y="1750"/>
                  <a:pt x="5100" y="1750"/>
                  <a:pt x="5100" y="1750"/>
                </a:cubicBezTo>
                <a:cubicBezTo>
                  <a:pt x="5100" y="1750"/>
                  <a:pt x="5100" y="1750"/>
                  <a:pt x="5100" y="1780"/>
                </a:cubicBezTo>
                <a:cubicBezTo>
                  <a:pt x="5100" y="1780"/>
                  <a:pt x="5070" y="1780"/>
                  <a:pt x="5070" y="1810"/>
                </a:cubicBezTo>
                <a:cubicBezTo>
                  <a:pt x="5070" y="1810"/>
                  <a:pt x="5070" y="1810"/>
                  <a:pt x="5041" y="1810"/>
                </a:cubicBezTo>
                <a:cubicBezTo>
                  <a:pt x="5070" y="1869"/>
                  <a:pt x="5070" y="1869"/>
                  <a:pt x="5041" y="1898"/>
                </a:cubicBezTo>
                <a:cubicBezTo>
                  <a:pt x="5041" y="1898"/>
                  <a:pt x="5041" y="1898"/>
                  <a:pt x="5041" y="1928"/>
                </a:cubicBezTo>
                <a:cubicBezTo>
                  <a:pt x="5011" y="1928"/>
                  <a:pt x="5011" y="1898"/>
                  <a:pt x="4982" y="1898"/>
                </a:cubicBezTo>
                <a:cubicBezTo>
                  <a:pt x="4951" y="1869"/>
                  <a:pt x="4951" y="1839"/>
                  <a:pt x="4951" y="1839"/>
                </a:cubicBezTo>
                <a:cubicBezTo>
                  <a:pt x="4951" y="1810"/>
                  <a:pt x="4951" y="1810"/>
                  <a:pt x="4951" y="1810"/>
                </a:cubicBezTo>
                <a:cubicBezTo>
                  <a:pt x="4951" y="1810"/>
                  <a:pt x="4922" y="1839"/>
                  <a:pt x="4893" y="1839"/>
                </a:cubicBezTo>
                <a:cubicBezTo>
                  <a:pt x="4893" y="1839"/>
                  <a:pt x="4863" y="1869"/>
                  <a:pt x="4833" y="1839"/>
                </a:cubicBezTo>
                <a:cubicBezTo>
                  <a:pt x="4833" y="1810"/>
                  <a:pt x="4833" y="1810"/>
                  <a:pt x="4833" y="1810"/>
                </a:cubicBezTo>
                <a:cubicBezTo>
                  <a:pt x="4803" y="1810"/>
                  <a:pt x="4803" y="1780"/>
                  <a:pt x="4803" y="1780"/>
                </a:cubicBezTo>
                <a:cubicBezTo>
                  <a:pt x="4803" y="1780"/>
                  <a:pt x="4774" y="1780"/>
                  <a:pt x="4774" y="1750"/>
                </a:cubicBezTo>
                <a:cubicBezTo>
                  <a:pt x="4746" y="1750"/>
                  <a:pt x="4746" y="1750"/>
                  <a:pt x="4746" y="1750"/>
                </a:cubicBezTo>
                <a:cubicBezTo>
                  <a:pt x="4715" y="1780"/>
                  <a:pt x="4715" y="1780"/>
                  <a:pt x="4686" y="1780"/>
                </a:cubicBezTo>
                <a:cubicBezTo>
                  <a:pt x="4686" y="1810"/>
                  <a:pt x="4656" y="1810"/>
                  <a:pt x="4656" y="1810"/>
                </a:cubicBezTo>
                <a:cubicBezTo>
                  <a:pt x="4627" y="1810"/>
                  <a:pt x="4627" y="1810"/>
                  <a:pt x="4627" y="1810"/>
                </a:cubicBezTo>
                <a:cubicBezTo>
                  <a:pt x="4627" y="1810"/>
                  <a:pt x="4627" y="1810"/>
                  <a:pt x="4597" y="1810"/>
                </a:cubicBezTo>
                <a:cubicBezTo>
                  <a:pt x="4567" y="1780"/>
                  <a:pt x="4567" y="1750"/>
                  <a:pt x="4567" y="1721"/>
                </a:cubicBezTo>
                <a:cubicBezTo>
                  <a:pt x="4538" y="1721"/>
                  <a:pt x="4538" y="1721"/>
                  <a:pt x="4538" y="1721"/>
                </a:cubicBezTo>
                <a:cubicBezTo>
                  <a:pt x="4538" y="1721"/>
                  <a:pt x="4508" y="1721"/>
                  <a:pt x="4508" y="1691"/>
                </a:cubicBezTo>
                <a:cubicBezTo>
                  <a:pt x="4508" y="1661"/>
                  <a:pt x="4508" y="1661"/>
                  <a:pt x="4508" y="1661"/>
                </a:cubicBezTo>
                <a:cubicBezTo>
                  <a:pt x="4508" y="1632"/>
                  <a:pt x="4508" y="1632"/>
                  <a:pt x="4508" y="1632"/>
                </a:cubicBezTo>
                <a:cubicBezTo>
                  <a:pt x="4508" y="1632"/>
                  <a:pt x="4508" y="1632"/>
                  <a:pt x="4478" y="1632"/>
                </a:cubicBezTo>
                <a:cubicBezTo>
                  <a:pt x="4478" y="1661"/>
                  <a:pt x="4478" y="1661"/>
                  <a:pt x="4448" y="1632"/>
                </a:cubicBezTo>
                <a:lnTo>
                  <a:pt x="4419" y="1632"/>
                </a:lnTo>
                <a:cubicBezTo>
                  <a:pt x="4390" y="1632"/>
                  <a:pt x="4390" y="1632"/>
                  <a:pt x="4390" y="1632"/>
                </a:cubicBezTo>
                <a:cubicBezTo>
                  <a:pt x="4390" y="1632"/>
                  <a:pt x="4419" y="1661"/>
                  <a:pt x="4390" y="1661"/>
                </a:cubicBezTo>
                <a:cubicBezTo>
                  <a:pt x="4390" y="1661"/>
                  <a:pt x="4390" y="1691"/>
                  <a:pt x="4359" y="1691"/>
                </a:cubicBezTo>
                <a:cubicBezTo>
                  <a:pt x="4300" y="1691"/>
                  <a:pt x="4300" y="1691"/>
                  <a:pt x="4300" y="1691"/>
                </a:cubicBezTo>
                <a:cubicBezTo>
                  <a:pt x="4271" y="1691"/>
                  <a:pt x="4271" y="1661"/>
                  <a:pt x="4271" y="1661"/>
                </a:cubicBezTo>
                <a:lnTo>
                  <a:pt x="4300" y="1632"/>
                </a:lnTo>
                <a:cubicBezTo>
                  <a:pt x="4300" y="1632"/>
                  <a:pt x="4300" y="1632"/>
                  <a:pt x="4271" y="1632"/>
                </a:cubicBezTo>
                <a:cubicBezTo>
                  <a:pt x="4271" y="1632"/>
                  <a:pt x="4182" y="1632"/>
                  <a:pt x="4122" y="1602"/>
                </a:cubicBezTo>
                <a:lnTo>
                  <a:pt x="4093" y="1602"/>
                </a:lnTo>
                <a:cubicBezTo>
                  <a:pt x="4093" y="1602"/>
                  <a:pt x="4093" y="1602"/>
                  <a:pt x="4063" y="1602"/>
                </a:cubicBezTo>
                <a:cubicBezTo>
                  <a:pt x="4063" y="1602"/>
                  <a:pt x="4063" y="1602"/>
                  <a:pt x="4034" y="1602"/>
                </a:cubicBezTo>
                <a:cubicBezTo>
                  <a:pt x="4003" y="1573"/>
                  <a:pt x="3974" y="1573"/>
                  <a:pt x="3974" y="1573"/>
                </a:cubicBezTo>
                <a:cubicBezTo>
                  <a:pt x="3974" y="1573"/>
                  <a:pt x="3944" y="1573"/>
                  <a:pt x="3944" y="1542"/>
                </a:cubicBezTo>
                <a:cubicBezTo>
                  <a:pt x="3944" y="1542"/>
                  <a:pt x="3944" y="1513"/>
                  <a:pt x="3974" y="1513"/>
                </a:cubicBezTo>
                <a:cubicBezTo>
                  <a:pt x="3974" y="1513"/>
                  <a:pt x="3974" y="1513"/>
                  <a:pt x="3944" y="1483"/>
                </a:cubicBezTo>
                <a:cubicBezTo>
                  <a:pt x="3944" y="1454"/>
                  <a:pt x="3944" y="1454"/>
                  <a:pt x="3915" y="1424"/>
                </a:cubicBezTo>
                <a:cubicBezTo>
                  <a:pt x="3915" y="1424"/>
                  <a:pt x="3915" y="1424"/>
                  <a:pt x="3885" y="1424"/>
                </a:cubicBezTo>
                <a:lnTo>
                  <a:pt x="3885" y="1394"/>
                </a:lnTo>
                <a:cubicBezTo>
                  <a:pt x="3855" y="1454"/>
                  <a:pt x="3826" y="1454"/>
                  <a:pt x="3795" y="1454"/>
                </a:cubicBezTo>
                <a:cubicBezTo>
                  <a:pt x="3795" y="1454"/>
                  <a:pt x="3766" y="1454"/>
                  <a:pt x="3737" y="1454"/>
                </a:cubicBezTo>
                <a:cubicBezTo>
                  <a:pt x="3737" y="1424"/>
                  <a:pt x="3737" y="1454"/>
                  <a:pt x="3737" y="1454"/>
                </a:cubicBezTo>
                <a:cubicBezTo>
                  <a:pt x="3737" y="1454"/>
                  <a:pt x="3737" y="1454"/>
                  <a:pt x="3707" y="1454"/>
                </a:cubicBezTo>
                <a:cubicBezTo>
                  <a:pt x="3707" y="1454"/>
                  <a:pt x="3707" y="1454"/>
                  <a:pt x="3677" y="1424"/>
                </a:cubicBezTo>
                <a:cubicBezTo>
                  <a:pt x="3647" y="1394"/>
                  <a:pt x="3647" y="1394"/>
                  <a:pt x="3647" y="1394"/>
                </a:cubicBezTo>
                <a:cubicBezTo>
                  <a:pt x="3647" y="1365"/>
                  <a:pt x="3647" y="1365"/>
                  <a:pt x="3647" y="1365"/>
                </a:cubicBezTo>
                <a:cubicBezTo>
                  <a:pt x="3647" y="1365"/>
                  <a:pt x="3647" y="1365"/>
                  <a:pt x="3618" y="1365"/>
                </a:cubicBezTo>
                <a:cubicBezTo>
                  <a:pt x="3618" y="1335"/>
                  <a:pt x="3618" y="1335"/>
                  <a:pt x="3618" y="1335"/>
                </a:cubicBezTo>
                <a:cubicBezTo>
                  <a:pt x="3589" y="1335"/>
                  <a:pt x="3589" y="1335"/>
                  <a:pt x="3589" y="1335"/>
                </a:cubicBezTo>
                <a:lnTo>
                  <a:pt x="3559" y="1335"/>
                </a:lnTo>
                <a:lnTo>
                  <a:pt x="3559" y="1305"/>
                </a:lnTo>
                <a:cubicBezTo>
                  <a:pt x="3589" y="119"/>
                  <a:pt x="3589" y="119"/>
                  <a:pt x="3589" y="119"/>
                </a:cubicBezTo>
                <a:cubicBezTo>
                  <a:pt x="3589" y="119"/>
                  <a:pt x="3589" y="89"/>
                  <a:pt x="3559" y="89"/>
                </a:cubicBezTo>
                <a:cubicBezTo>
                  <a:pt x="2135" y="0"/>
                  <a:pt x="2135" y="0"/>
                  <a:pt x="2135" y="0"/>
                </a:cubicBezTo>
                <a:lnTo>
                  <a:pt x="2105" y="0"/>
                </a:lnTo>
                <a:lnTo>
                  <a:pt x="2105" y="30"/>
                </a:lnTo>
                <a:cubicBezTo>
                  <a:pt x="2105" y="30"/>
                  <a:pt x="2017" y="1157"/>
                  <a:pt x="1986" y="1542"/>
                </a:cubicBezTo>
                <a:cubicBezTo>
                  <a:pt x="1986" y="1750"/>
                  <a:pt x="1957" y="1987"/>
                  <a:pt x="1928" y="2195"/>
                </a:cubicBezTo>
                <a:cubicBezTo>
                  <a:pt x="1928" y="2373"/>
                  <a:pt x="1898" y="2522"/>
                  <a:pt x="1898" y="2551"/>
                </a:cubicBezTo>
                <a:cubicBezTo>
                  <a:pt x="1898" y="2640"/>
                  <a:pt x="1868" y="2847"/>
                  <a:pt x="1868" y="2847"/>
                </a:cubicBezTo>
                <a:lnTo>
                  <a:pt x="1868" y="2878"/>
                </a:lnTo>
                <a:cubicBezTo>
                  <a:pt x="0" y="2699"/>
                  <a:pt x="0" y="2699"/>
                  <a:pt x="0" y="2699"/>
                </a:cubicBezTo>
                <a:lnTo>
                  <a:pt x="0" y="2729"/>
                </a:lnTo>
                <a:cubicBezTo>
                  <a:pt x="0" y="2729"/>
                  <a:pt x="29" y="2818"/>
                  <a:pt x="59" y="2818"/>
                </a:cubicBezTo>
                <a:cubicBezTo>
                  <a:pt x="88" y="2847"/>
                  <a:pt x="88" y="2847"/>
                  <a:pt x="88" y="2847"/>
                </a:cubicBezTo>
                <a:cubicBezTo>
                  <a:pt x="119" y="2847"/>
                  <a:pt x="119" y="2878"/>
                  <a:pt x="119" y="2878"/>
                </a:cubicBezTo>
                <a:cubicBezTo>
                  <a:pt x="177" y="2966"/>
                  <a:pt x="177" y="2966"/>
                  <a:pt x="177" y="2966"/>
                </a:cubicBezTo>
                <a:cubicBezTo>
                  <a:pt x="177" y="2996"/>
                  <a:pt x="177" y="2996"/>
                  <a:pt x="177" y="2996"/>
                </a:cubicBezTo>
                <a:cubicBezTo>
                  <a:pt x="237" y="3055"/>
                  <a:pt x="237" y="3055"/>
                  <a:pt x="237" y="3055"/>
                </a:cubicBezTo>
                <a:cubicBezTo>
                  <a:pt x="237" y="3055"/>
                  <a:pt x="237" y="3055"/>
                  <a:pt x="267" y="3085"/>
                </a:cubicBezTo>
                <a:cubicBezTo>
                  <a:pt x="325" y="3115"/>
                  <a:pt x="325" y="3115"/>
                  <a:pt x="325" y="3115"/>
                </a:cubicBezTo>
                <a:cubicBezTo>
                  <a:pt x="325" y="3144"/>
                  <a:pt x="325" y="3144"/>
                  <a:pt x="325" y="3144"/>
                </a:cubicBezTo>
                <a:cubicBezTo>
                  <a:pt x="356" y="3174"/>
                  <a:pt x="356" y="3174"/>
                  <a:pt x="356" y="3174"/>
                </a:cubicBezTo>
                <a:lnTo>
                  <a:pt x="385" y="3203"/>
                </a:lnTo>
                <a:cubicBezTo>
                  <a:pt x="385" y="3234"/>
                  <a:pt x="385" y="3234"/>
                  <a:pt x="385" y="3234"/>
                </a:cubicBezTo>
                <a:cubicBezTo>
                  <a:pt x="385" y="3234"/>
                  <a:pt x="385" y="3234"/>
                  <a:pt x="385" y="3263"/>
                </a:cubicBezTo>
                <a:cubicBezTo>
                  <a:pt x="444" y="3263"/>
                  <a:pt x="444" y="3263"/>
                  <a:pt x="444" y="3263"/>
                </a:cubicBezTo>
                <a:lnTo>
                  <a:pt x="444" y="3292"/>
                </a:lnTo>
                <a:cubicBezTo>
                  <a:pt x="474" y="3322"/>
                  <a:pt x="474" y="3322"/>
                  <a:pt x="474" y="3322"/>
                </a:cubicBezTo>
                <a:lnTo>
                  <a:pt x="504" y="3322"/>
                </a:lnTo>
                <a:cubicBezTo>
                  <a:pt x="504" y="3352"/>
                  <a:pt x="504" y="3352"/>
                  <a:pt x="504" y="3352"/>
                </a:cubicBezTo>
                <a:cubicBezTo>
                  <a:pt x="504" y="3352"/>
                  <a:pt x="504" y="3352"/>
                  <a:pt x="504" y="3382"/>
                </a:cubicBezTo>
                <a:cubicBezTo>
                  <a:pt x="533" y="3411"/>
                  <a:pt x="533" y="3411"/>
                  <a:pt x="533" y="3411"/>
                </a:cubicBezTo>
                <a:cubicBezTo>
                  <a:pt x="563" y="3411"/>
                  <a:pt x="563" y="3411"/>
                  <a:pt x="563" y="3441"/>
                </a:cubicBezTo>
                <a:cubicBezTo>
                  <a:pt x="563" y="3471"/>
                  <a:pt x="593" y="3471"/>
                  <a:pt x="593" y="3471"/>
                </a:cubicBezTo>
                <a:cubicBezTo>
                  <a:pt x="623" y="3500"/>
                  <a:pt x="623" y="3500"/>
                  <a:pt x="623" y="3500"/>
                </a:cubicBezTo>
                <a:lnTo>
                  <a:pt x="652" y="3500"/>
                </a:lnTo>
                <a:cubicBezTo>
                  <a:pt x="652" y="3500"/>
                  <a:pt x="681" y="3500"/>
                  <a:pt x="681" y="3530"/>
                </a:cubicBezTo>
                <a:cubicBezTo>
                  <a:pt x="741" y="3559"/>
                  <a:pt x="741" y="3559"/>
                  <a:pt x="741" y="3559"/>
                </a:cubicBezTo>
                <a:cubicBezTo>
                  <a:pt x="741" y="3590"/>
                  <a:pt x="741" y="3590"/>
                  <a:pt x="771" y="3590"/>
                </a:cubicBezTo>
                <a:cubicBezTo>
                  <a:pt x="800" y="3619"/>
                  <a:pt x="800" y="3619"/>
                  <a:pt x="800" y="3619"/>
                </a:cubicBezTo>
                <a:lnTo>
                  <a:pt x="800" y="3648"/>
                </a:lnTo>
                <a:cubicBezTo>
                  <a:pt x="830" y="3648"/>
                  <a:pt x="830" y="3648"/>
                  <a:pt x="830" y="3648"/>
                </a:cubicBezTo>
                <a:lnTo>
                  <a:pt x="830" y="3678"/>
                </a:lnTo>
                <a:cubicBezTo>
                  <a:pt x="830" y="3767"/>
                  <a:pt x="830" y="3767"/>
                  <a:pt x="830" y="3767"/>
                </a:cubicBezTo>
                <a:lnTo>
                  <a:pt x="860" y="3796"/>
                </a:lnTo>
                <a:cubicBezTo>
                  <a:pt x="860" y="3827"/>
                  <a:pt x="860" y="3827"/>
                  <a:pt x="860" y="3827"/>
                </a:cubicBezTo>
                <a:cubicBezTo>
                  <a:pt x="919" y="3886"/>
                  <a:pt x="919" y="3886"/>
                  <a:pt x="919" y="3886"/>
                </a:cubicBezTo>
                <a:lnTo>
                  <a:pt x="919" y="3915"/>
                </a:lnTo>
                <a:cubicBezTo>
                  <a:pt x="919" y="4064"/>
                  <a:pt x="919" y="4064"/>
                  <a:pt x="919" y="4064"/>
                </a:cubicBezTo>
                <a:lnTo>
                  <a:pt x="919" y="4094"/>
                </a:lnTo>
                <a:lnTo>
                  <a:pt x="919" y="4123"/>
                </a:lnTo>
                <a:cubicBezTo>
                  <a:pt x="949" y="4152"/>
                  <a:pt x="949" y="4152"/>
                  <a:pt x="949" y="4152"/>
                </a:cubicBezTo>
                <a:cubicBezTo>
                  <a:pt x="949" y="4183"/>
                  <a:pt x="949" y="4183"/>
                  <a:pt x="949" y="4183"/>
                </a:cubicBezTo>
                <a:cubicBezTo>
                  <a:pt x="949" y="4242"/>
                  <a:pt x="949" y="4242"/>
                  <a:pt x="949" y="4242"/>
                </a:cubicBezTo>
                <a:cubicBezTo>
                  <a:pt x="978" y="4242"/>
                  <a:pt x="978" y="4242"/>
                  <a:pt x="978" y="4242"/>
                </a:cubicBezTo>
                <a:lnTo>
                  <a:pt x="978" y="4271"/>
                </a:lnTo>
                <a:cubicBezTo>
                  <a:pt x="1037" y="4331"/>
                  <a:pt x="1037" y="4331"/>
                  <a:pt x="1037" y="4331"/>
                </a:cubicBezTo>
                <a:lnTo>
                  <a:pt x="1068" y="4331"/>
                </a:lnTo>
                <a:cubicBezTo>
                  <a:pt x="1127" y="4390"/>
                  <a:pt x="1127" y="4390"/>
                  <a:pt x="1127" y="4390"/>
                </a:cubicBezTo>
                <a:cubicBezTo>
                  <a:pt x="1156" y="4420"/>
                  <a:pt x="1156" y="4420"/>
                  <a:pt x="1156" y="4420"/>
                </a:cubicBezTo>
                <a:lnTo>
                  <a:pt x="1156" y="4449"/>
                </a:lnTo>
                <a:cubicBezTo>
                  <a:pt x="1216" y="4479"/>
                  <a:pt x="1216" y="4479"/>
                  <a:pt x="1216" y="4479"/>
                </a:cubicBezTo>
                <a:cubicBezTo>
                  <a:pt x="1216" y="4508"/>
                  <a:pt x="1245" y="4508"/>
                  <a:pt x="1245" y="4508"/>
                </a:cubicBezTo>
                <a:cubicBezTo>
                  <a:pt x="1275" y="4539"/>
                  <a:pt x="1275" y="4539"/>
                  <a:pt x="1275" y="4539"/>
                </a:cubicBezTo>
                <a:cubicBezTo>
                  <a:pt x="1305" y="4539"/>
                  <a:pt x="1305" y="4539"/>
                  <a:pt x="1305" y="4539"/>
                </a:cubicBezTo>
                <a:cubicBezTo>
                  <a:pt x="1334" y="4539"/>
                  <a:pt x="1334" y="4539"/>
                  <a:pt x="1334" y="4539"/>
                </a:cubicBezTo>
                <a:cubicBezTo>
                  <a:pt x="1364" y="4539"/>
                  <a:pt x="1364" y="4539"/>
                  <a:pt x="1364" y="4539"/>
                </a:cubicBezTo>
                <a:cubicBezTo>
                  <a:pt x="1364" y="4568"/>
                  <a:pt x="1364" y="4568"/>
                  <a:pt x="1364" y="4568"/>
                </a:cubicBezTo>
                <a:cubicBezTo>
                  <a:pt x="1364" y="4568"/>
                  <a:pt x="1364" y="4568"/>
                  <a:pt x="1393" y="4568"/>
                </a:cubicBezTo>
                <a:cubicBezTo>
                  <a:pt x="1393" y="4598"/>
                  <a:pt x="1393" y="4598"/>
                  <a:pt x="1393" y="4598"/>
                </a:cubicBezTo>
                <a:cubicBezTo>
                  <a:pt x="1393" y="4598"/>
                  <a:pt x="1393" y="4598"/>
                  <a:pt x="1424" y="4598"/>
                </a:cubicBezTo>
                <a:cubicBezTo>
                  <a:pt x="1424" y="4598"/>
                  <a:pt x="1424" y="4598"/>
                  <a:pt x="1424" y="4627"/>
                </a:cubicBezTo>
                <a:cubicBezTo>
                  <a:pt x="1424" y="4627"/>
                  <a:pt x="1424" y="4627"/>
                  <a:pt x="1453" y="4627"/>
                </a:cubicBezTo>
                <a:cubicBezTo>
                  <a:pt x="1453" y="4627"/>
                  <a:pt x="1453" y="4627"/>
                  <a:pt x="1482" y="4627"/>
                </a:cubicBezTo>
                <a:cubicBezTo>
                  <a:pt x="1482" y="4627"/>
                  <a:pt x="1482" y="4627"/>
                  <a:pt x="1482" y="4657"/>
                </a:cubicBezTo>
                <a:cubicBezTo>
                  <a:pt x="1512" y="4657"/>
                  <a:pt x="1512" y="4657"/>
                  <a:pt x="1512" y="4657"/>
                </a:cubicBezTo>
                <a:cubicBezTo>
                  <a:pt x="1512" y="4687"/>
                  <a:pt x="1512" y="4687"/>
                  <a:pt x="1512" y="4687"/>
                </a:cubicBezTo>
                <a:cubicBezTo>
                  <a:pt x="1542" y="4687"/>
                  <a:pt x="1542" y="4687"/>
                  <a:pt x="1542" y="4687"/>
                </a:cubicBezTo>
                <a:cubicBezTo>
                  <a:pt x="1542" y="4716"/>
                  <a:pt x="1572" y="4716"/>
                  <a:pt x="1572" y="4716"/>
                </a:cubicBezTo>
                <a:lnTo>
                  <a:pt x="1601" y="4716"/>
                </a:lnTo>
                <a:cubicBezTo>
                  <a:pt x="1601" y="4746"/>
                  <a:pt x="1631" y="4746"/>
                  <a:pt x="1631" y="4746"/>
                </a:cubicBezTo>
                <a:cubicBezTo>
                  <a:pt x="1661" y="4746"/>
                  <a:pt x="1661" y="4746"/>
                  <a:pt x="1661" y="4746"/>
                </a:cubicBezTo>
                <a:cubicBezTo>
                  <a:pt x="1690" y="4746"/>
                  <a:pt x="1690" y="4746"/>
                  <a:pt x="1690" y="4746"/>
                </a:cubicBezTo>
                <a:cubicBezTo>
                  <a:pt x="1780" y="4627"/>
                  <a:pt x="1780" y="4627"/>
                  <a:pt x="1780" y="4627"/>
                </a:cubicBezTo>
                <a:lnTo>
                  <a:pt x="1809" y="4627"/>
                </a:lnTo>
                <a:cubicBezTo>
                  <a:pt x="1838" y="4598"/>
                  <a:pt x="1838" y="4598"/>
                  <a:pt x="1838" y="4598"/>
                </a:cubicBezTo>
                <a:lnTo>
                  <a:pt x="1838" y="4568"/>
                </a:lnTo>
                <a:cubicBezTo>
                  <a:pt x="1868" y="4508"/>
                  <a:pt x="1868" y="4508"/>
                  <a:pt x="1868" y="4508"/>
                </a:cubicBezTo>
                <a:lnTo>
                  <a:pt x="1898" y="4479"/>
                </a:lnTo>
                <a:cubicBezTo>
                  <a:pt x="1868" y="4479"/>
                  <a:pt x="1898" y="4479"/>
                  <a:pt x="1898" y="4479"/>
                </a:cubicBezTo>
                <a:lnTo>
                  <a:pt x="1898" y="4449"/>
                </a:lnTo>
                <a:lnTo>
                  <a:pt x="1898" y="4420"/>
                </a:lnTo>
                <a:cubicBezTo>
                  <a:pt x="1898" y="4420"/>
                  <a:pt x="1898" y="4390"/>
                  <a:pt x="1928" y="4390"/>
                </a:cubicBezTo>
                <a:cubicBezTo>
                  <a:pt x="1928" y="4390"/>
                  <a:pt x="1928" y="4390"/>
                  <a:pt x="1928" y="4360"/>
                </a:cubicBezTo>
                <a:cubicBezTo>
                  <a:pt x="1957" y="4301"/>
                  <a:pt x="1957" y="4301"/>
                  <a:pt x="1957" y="4301"/>
                </a:cubicBezTo>
                <a:cubicBezTo>
                  <a:pt x="1986" y="4301"/>
                  <a:pt x="1986" y="4301"/>
                  <a:pt x="1986" y="4301"/>
                </a:cubicBezTo>
                <a:cubicBezTo>
                  <a:pt x="2017" y="4301"/>
                  <a:pt x="2017" y="4301"/>
                  <a:pt x="2017" y="4301"/>
                </a:cubicBezTo>
                <a:cubicBezTo>
                  <a:pt x="2017" y="4271"/>
                  <a:pt x="2046" y="4271"/>
                  <a:pt x="2046" y="4271"/>
                </a:cubicBezTo>
                <a:cubicBezTo>
                  <a:pt x="2046" y="4301"/>
                  <a:pt x="2046" y="4301"/>
                  <a:pt x="2046" y="4271"/>
                </a:cubicBezTo>
                <a:cubicBezTo>
                  <a:pt x="2076" y="4271"/>
                  <a:pt x="2076" y="4271"/>
                  <a:pt x="2076" y="4271"/>
                </a:cubicBezTo>
                <a:cubicBezTo>
                  <a:pt x="2105" y="4271"/>
                  <a:pt x="2105" y="4271"/>
                  <a:pt x="2105" y="4271"/>
                </a:cubicBezTo>
                <a:cubicBezTo>
                  <a:pt x="2105" y="4271"/>
                  <a:pt x="2105" y="4271"/>
                  <a:pt x="2135" y="4301"/>
                </a:cubicBezTo>
                <a:lnTo>
                  <a:pt x="2135" y="4271"/>
                </a:lnTo>
                <a:cubicBezTo>
                  <a:pt x="2135" y="4242"/>
                  <a:pt x="2165" y="4242"/>
                  <a:pt x="2165" y="4242"/>
                </a:cubicBezTo>
                <a:cubicBezTo>
                  <a:pt x="2165" y="4212"/>
                  <a:pt x="2194" y="4212"/>
                  <a:pt x="2194" y="4212"/>
                </a:cubicBezTo>
                <a:cubicBezTo>
                  <a:pt x="2194" y="4242"/>
                  <a:pt x="2194" y="4242"/>
                  <a:pt x="2194" y="4242"/>
                </a:cubicBezTo>
                <a:lnTo>
                  <a:pt x="2224" y="4242"/>
                </a:lnTo>
                <a:cubicBezTo>
                  <a:pt x="2224" y="4242"/>
                  <a:pt x="2224" y="4242"/>
                  <a:pt x="2254" y="4242"/>
                </a:cubicBezTo>
                <a:lnTo>
                  <a:pt x="2254" y="4271"/>
                </a:lnTo>
                <a:cubicBezTo>
                  <a:pt x="2284" y="4271"/>
                  <a:pt x="2284" y="4271"/>
                  <a:pt x="2284" y="4271"/>
                </a:cubicBezTo>
                <a:cubicBezTo>
                  <a:pt x="2313" y="4271"/>
                  <a:pt x="2313" y="4271"/>
                  <a:pt x="2313" y="4271"/>
                </a:cubicBezTo>
                <a:lnTo>
                  <a:pt x="2342" y="4271"/>
                </a:lnTo>
                <a:lnTo>
                  <a:pt x="2373" y="4271"/>
                </a:lnTo>
                <a:cubicBezTo>
                  <a:pt x="2373" y="4271"/>
                  <a:pt x="2373" y="4271"/>
                  <a:pt x="2373" y="4301"/>
                </a:cubicBezTo>
                <a:cubicBezTo>
                  <a:pt x="2402" y="4301"/>
                  <a:pt x="2402" y="4301"/>
                  <a:pt x="2402" y="4301"/>
                </a:cubicBezTo>
                <a:cubicBezTo>
                  <a:pt x="2402" y="4301"/>
                  <a:pt x="2402" y="4301"/>
                  <a:pt x="2432" y="4271"/>
                </a:cubicBezTo>
                <a:cubicBezTo>
                  <a:pt x="2461" y="4271"/>
                  <a:pt x="2461" y="4301"/>
                  <a:pt x="2461" y="4301"/>
                </a:cubicBezTo>
                <a:cubicBezTo>
                  <a:pt x="2491" y="4301"/>
                  <a:pt x="2491" y="4301"/>
                  <a:pt x="2491" y="4301"/>
                </a:cubicBezTo>
                <a:cubicBezTo>
                  <a:pt x="2491" y="4301"/>
                  <a:pt x="2491" y="4301"/>
                  <a:pt x="2521" y="4301"/>
                </a:cubicBezTo>
                <a:cubicBezTo>
                  <a:pt x="2550" y="4301"/>
                  <a:pt x="2550" y="4301"/>
                  <a:pt x="2550" y="4301"/>
                </a:cubicBezTo>
                <a:lnTo>
                  <a:pt x="2580" y="4301"/>
                </a:lnTo>
                <a:cubicBezTo>
                  <a:pt x="2610" y="4271"/>
                  <a:pt x="2610" y="4301"/>
                  <a:pt x="2610" y="4301"/>
                </a:cubicBezTo>
                <a:lnTo>
                  <a:pt x="2639" y="4301"/>
                </a:lnTo>
                <a:cubicBezTo>
                  <a:pt x="2639" y="4331"/>
                  <a:pt x="2639" y="4331"/>
                  <a:pt x="2669" y="4331"/>
                </a:cubicBezTo>
                <a:cubicBezTo>
                  <a:pt x="2669" y="4360"/>
                  <a:pt x="2669" y="4360"/>
                  <a:pt x="2669" y="4360"/>
                </a:cubicBezTo>
                <a:cubicBezTo>
                  <a:pt x="2698" y="4360"/>
                  <a:pt x="2698" y="4360"/>
                  <a:pt x="2698" y="4360"/>
                </a:cubicBezTo>
                <a:cubicBezTo>
                  <a:pt x="2698" y="4390"/>
                  <a:pt x="2698" y="4390"/>
                  <a:pt x="2698" y="4390"/>
                </a:cubicBezTo>
                <a:cubicBezTo>
                  <a:pt x="2698" y="4390"/>
                  <a:pt x="2729" y="4390"/>
                  <a:pt x="2729" y="4420"/>
                </a:cubicBezTo>
                <a:cubicBezTo>
                  <a:pt x="2729" y="4420"/>
                  <a:pt x="2729" y="4420"/>
                  <a:pt x="2758" y="4420"/>
                </a:cubicBezTo>
                <a:cubicBezTo>
                  <a:pt x="2758" y="4449"/>
                  <a:pt x="2758" y="4449"/>
                  <a:pt x="2758" y="4449"/>
                </a:cubicBezTo>
                <a:cubicBezTo>
                  <a:pt x="2758" y="4449"/>
                  <a:pt x="2758" y="4479"/>
                  <a:pt x="2729" y="4479"/>
                </a:cubicBezTo>
                <a:lnTo>
                  <a:pt x="2758" y="4479"/>
                </a:lnTo>
                <a:cubicBezTo>
                  <a:pt x="2787" y="4479"/>
                  <a:pt x="2787" y="4479"/>
                  <a:pt x="2787" y="4508"/>
                </a:cubicBezTo>
                <a:cubicBezTo>
                  <a:pt x="2847" y="4508"/>
                  <a:pt x="2847" y="4508"/>
                  <a:pt x="2847" y="4508"/>
                </a:cubicBezTo>
                <a:cubicBezTo>
                  <a:pt x="2847" y="4539"/>
                  <a:pt x="2847" y="4539"/>
                  <a:pt x="2847" y="4539"/>
                </a:cubicBezTo>
                <a:cubicBezTo>
                  <a:pt x="2847" y="4568"/>
                  <a:pt x="2847" y="4568"/>
                  <a:pt x="2847" y="4568"/>
                </a:cubicBezTo>
                <a:lnTo>
                  <a:pt x="2877" y="4568"/>
                </a:lnTo>
                <a:cubicBezTo>
                  <a:pt x="2995" y="4687"/>
                  <a:pt x="2995" y="4687"/>
                  <a:pt x="2995" y="4687"/>
                </a:cubicBezTo>
                <a:cubicBezTo>
                  <a:pt x="2995" y="4716"/>
                  <a:pt x="2995" y="4716"/>
                  <a:pt x="2995" y="4716"/>
                </a:cubicBezTo>
                <a:cubicBezTo>
                  <a:pt x="3025" y="4746"/>
                  <a:pt x="3025" y="4746"/>
                  <a:pt x="3025" y="4746"/>
                </a:cubicBezTo>
                <a:cubicBezTo>
                  <a:pt x="3054" y="4776"/>
                  <a:pt x="3054" y="4776"/>
                  <a:pt x="3054" y="4776"/>
                </a:cubicBezTo>
                <a:cubicBezTo>
                  <a:pt x="3054" y="4864"/>
                  <a:pt x="3054" y="4864"/>
                  <a:pt x="3054" y="4864"/>
                </a:cubicBezTo>
                <a:cubicBezTo>
                  <a:pt x="3054" y="4864"/>
                  <a:pt x="3054" y="4864"/>
                  <a:pt x="3054" y="4895"/>
                </a:cubicBezTo>
                <a:cubicBezTo>
                  <a:pt x="3114" y="4924"/>
                  <a:pt x="3114" y="4924"/>
                  <a:pt x="3114" y="4924"/>
                </a:cubicBezTo>
                <a:cubicBezTo>
                  <a:pt x="3114" y="4953"/>
                  <a:pt x="3114" y="4953"/>
                  <a:pt x="3114" y="4953"/>
                </a:cubicBezTo>
                <a:cubicBezTo>
                  <a:pt x="3114" y="4983"/>
                  <a:pt x="3114" y="4983"/>
                  <a:pt x="3114" y="4983"/>
                </a:cubicBezTo>
                <a:cubicBezTo>
                  <a:pt x="3114" y="4983"/>
                  <a:pt x="3114" y="4983"/>
                  <a:pt x="3114" y="5013"/>
                </a:cubicBezTo>
                <a:cubicBezTo>
                  <a:pt x="3114" y="5043"/>
                  <a:pt x="3114" y="5043"/>
                  <a:pt x="3114" y="5043"/>
                </a:cubicBezTo>
                <a:cubicBezTo>
                  <a:pt x="3114" y="5043"/>
                  <a:pt x="3143" y="5043"/>
                  <a:pt x="3143" y="5072"/>
                </a:cubicBezTo>
                <a:cubicBezTo>
                  <a:pt x="3173" y="5072"/>
                  <a:pt x="3173" y="5072"/>
                  <a:pt x="3173" y="5072"/>
                </a:cubicBezTo>
                <a:cubicBezTo>
                  <a:pt x="3173" y="5101"/>
                  <a:pt x="3173" y="5101"/>
                  <a:pt x="3173" y="5101"/>
                </a:cubicBezTo>
                <a:cubicBezTo>
                  <a:pt x="3173" y="5132"/>
                  <a:pt x="3173" y="5132"/>
                  <a:pt x="3203" y="5132"/>
                </a:cubicBezTo>
                <a:lnTo>
                  <a:pt x="3203" y="5161"/>
                </a:lnTo>
                <a:cubicBezTo>
                  <a:pt x="3203" y="5220"/>
                  <a:pt x="3203" y="5220"/>
                  <a:pt x="3203" y="5220"/>
                </a:cubicBezTo>
                <a:cubicBezTo>
                  <a:pt x="3203" y="5220"/>
                  <a:pt x="3203" y="5220"/>
                  <a:pt x="3233" y="5251"/>
                </a:cubicBezTo>
                <a:cubicBezTo>
                  <a:pt x="3233" y="5251"/>
                  <a:pt x="3233" y="5251"/>
                  <a:pt x="3233" y="5280"/>
                </a:cubicBezTo>
                <a:cubicBezTo>
                  <a:pt x="3233" y="5280"/>
                  <a:pt x="3233" y="5309"/>
                  <a:pt x="3262" y="5309"/>
                </a:cubicBezTo>
                <a:lnTo>
                  <a:pt x="3262" y="5339"/>
                </a:lnTo>
                <a:cubicBezTo>
                  <a:pt x="3262" y="5339"/>
                  <a:pt x="3262" y="5339"/>
                  <a:pt x="3291" y="5339"/>
                </a:cubicBezTo>
                <a:cubicBezTo>
                  <a:pt x="3322" y="5369"/>
                  <a:pt x="3322" y="5369"/>
                  <a:pt x="3322" y="5369"/>
                </a:cubicBezTo>
                <a:cubicBezTo>
                  <a:pt x="3322" y="5369"/>
                  <a:pt x="3351" y="5369"/>
                  <a:pt x="3351" y="5399"/>
                </a:cubicBezTo>
                <a:cubicBezTo>
                  <a:pt x="3351" y="5399"/>
                  <a:pt x="3351" y="5399"/>
                  <a:pt x="3351" y="5428"/>
                </a:cubicBezTo>
                <a:cubicBezTo>
                  <a:pt x="3351" y="5428"/>
                  <a:pt x="3351" y="5428"/>
                  <a:pt x="3381" y="5428"/>
                </a:cubicBezTo>
                <a:cubicBezTo>
                  <a:pt x="3381" y="5457"/>
                  <a:pt x="3381" y="5457"/>
                  <a:pt x="3381" y="5457"/>
                </a:cubicBezTo>
                <a:cubicBezTo>
                  <a:pt x="3381" y="5488"/>
                  <a:pt x="3381" y="5488"/>
                  <a:pt x="3410" y="5488"/>
                </a:cubicBezTo>
                <a:cubicBezTo>
                  <a:pt x="3440" y="5488"/>
                  <a:pt x="3440" y="5488"/>
                  <a:pt x="3440" y="5488"/>
                </a:cubicBezTo>
                <a:lnTo>
                  <a:pt x="3440" y="5517"/>
                </a:lnTo>
                <a:cubicBezTo>
                  <a:pt x="3440" y="5517"/>
                  <a:pt x="3440" y="5517"/>
                  <a:pt x="3440" y="5547"/>
                </a:cubicBezTo>
                <a:cubicBezTo>
                  <a:pt x="3440" y="5576"/>
                  <a:pt x="3440" y="5576"/>
                  <a:pt x="3440" y="5576"/>
                </a:cubicBezTo>
                <a:cubicBezTo>
                  <a:pt x="3440" y="5576"/>
                  <a:pt x="3440" y="5606"/>
                  <a:pt x="3470" y="5606"/>
                </a:cubicBezTo>
                <a:cubicBezTo>
                  <a:pt x="3470" y="5636"/>
                  <a:pt x="3499" y="5636"/>
                  <a:pt x="3499" y="5636"/>
                </a:cubicBezTo>
                <a:lnTo>
                  <a:pt x="3529" y="5665"/>
                </a:lnTo>
                <a:cubicBezTo>
                  <a:pt x="3529" y="5695"/>
                  <a:pt x="3529" y="5695"/>
                  <a:pt x="3529" y="5695"/>
                </a:cubicBezTo>
                <a:lnTo>
                  <a:pt x="3559" y="5695"/>
                </a:lnTo>
                <a:cubicBezTo>
                  <a:pt x="3589" y="5725"/>
                  <a:pt x="3589" y="5725"/>
                  <a:pt x="3589" y="5725"/>
                </a:cubicBezTo>
                <a:cubicBezTo>
                  <a:pt x="3618" y="5725"/>
                  <a:pt x="3618" y="5725"/>
                  <a:pt x="3618" y="5725"/>
                </a:cubicBezTo>
                <a:cubicBezTo>
                  <a:pt x="3647" y="5754"/>
                  <a:pt x="3647" y="5754"/>
                  <a:pt x="3647" y="5754"/>
                </a:cubicBezTo>
                <a:cubicBezTo>
                  <a:pt x="3647" y="5784"/>
                  <a:pt x="3647" y="5784"/>
                  <a:pt x="3647" y="5784"/>
                </a:cubicBezTo>
                <a:lnTo>
                  <a:pt x="3647" y="5813"/>
                </a:lnTo>
                <a:lnTo>
                  <a:pt x="3677" y="5813"/>
                </a:lnTo>
                <a:cubicBezTo>
                  <a:pt x="3647" y="5873"/>
                  <a:pt x="3647" y="5873"/>
                  <a:pt x="3647" y="5873"/>
                </a:cubicBezTo>
                <a:lnTo>
                  <a:pt x="3647" y="5903"/>
                </a:lnTo>
                <a:lnTo>
                  <a:pt x="3647" y="5932"/>
                </a:lnTo>
                <a:cubicBezTo>
                  <a:pt x="3677" y="5962"/>
                  <a:pt x="3677" y="5962"/>
                  <a:pt x="3677" y="5962"/>
                </a:cubicBezTo>
                <a:cubicBezTo>
                  <a:pt x="3677" y="6051"/>
                  <a:pt x="3677" y="6051"/>
                  <a:pt x="3677" y="6051"/>
                </a:cubicBezTo>
                <a:lnTo>
                  <a:pt x="3677" y="6081"/>
                </a:lnTo>
                <a:lnTo>
                  <a:pt x="3677" y="6110"/>
                </a:lnTo>
                <a:cubicBezTo>
                  <a:pt x="3677" y="6110"/>
                  <a:pt x="3677" y="6110"/>
                  <a:pt x="3707" y="6110"/>
                </a:cubicBezTo>
                <a:lnTo>
                  <a:pt x="3707" y="6140"/>
                </a:lnTo>
                <a:lnTo>
                  <a:pt x="3707" y="6169"/>
                </a:lnTo>
                <a:cubicBezTo>
                  <a:pt x="3737" y="6169"/>
                  <a:pt x="3737" y="6169"/>
                  <a:pt x="3737" y="6200"/>
                </a:cubicBezTo>
                <a:cubicBezTo>
                  <a:pt x="3737" y="6200"/>
                  <a:pt x="3737" y="6200"/>
                  <a:pt x="3766" y="6200"/>
                </a:cubicBezTo>
                <a:cubicBezTo>
                  <a:pt x="3766" y="6229"/>
                  <a:pt x="3766" y="6229"/>
                  <a:pt x="3766" y="6229"/>
                </a:cubicBezTo>
                <a:cubicBezTo>
                  <a:pt x="3766" y="6229"/>
                  <a:pt x="3766" y="6229"/>
                  <a:pt x="3766" y="6258"/>
                </a:cubicBezTo>
                <a:cubicBezTo>
                  <a:pt x="3795" y="6258"/>
                  <a:pt x="3795" y="6258"/>
                  <a:pt x="3795" y="6258"/>
                </a:cubicBezTo>
                <a:cubicBezTo>
                  <a:pt x="3795" y="6288"/>
                  <a:pt x="3795" y="6288"/>
                  <a:pt x="3795" y="6288"/>
                </a:cubicBezTo>
                <a:cubicBezTo>
                  <a:pt x="3766" y="6288"/>
                  <a:pt x="3795" y="6288"/>
                  <a:pt x="3795" y="6288"/>
                </a:cubicBezTo>
                <a:cubicBezTo>
                  <a:pt x="3795" y="6288"/>
                  <a:pt x="3795" y="6288"/>
                  <a:pt x="3795" y="6318"/>
                </a:cubicBezTo>
                <a:cubicBezTo>
                  <a:pt x="3795" y="6348"/>
                  <a:pt x="3795" y="6348"/>
                  <a:pt x="3795" y="6348"/>
                </a:cubicBezTo>
                <a:cubicBezTo>
                  <a:pt x="3826" y="6348"/>
                  <a:pt x="3826" y="6377"/>
                  <a:pt x="3826" y="6377"/>
                </a:cubicBezTo>
                <a:cubicBezTo>
                  <a:pt x="3826" y="6407"/>
                  <a:pt x="3826" y="6407"/>
                  <a:pt x="3826" y="6407"/>
                </a:cubicBezTo>
                <a:cubicBezTo>
                  <a:pt x="3855" y="6437"/>
                  <a:pt x="3855" y="6437"/>
                  <a:pt x="3855" y="6437"/>
                </a:cubicBezTo>
                <a:lnTo>
                  <a:pt x="3855" y="6466"/>
                </a:lnTo>
                <a:cubicBezTo>
                  <a:pt x="3855" y="6496"/>
                  <a:pt x="3855" y="6496"/>
                  <a:pt x="3885" y="6496"/>
                </a:cubicBezTo>
                <a:lnTo>
                  <a:pt x="3915" y="6496"/>
                </a:lnTo>
                <a:cubicBezTo>
                  <a:pt x="3944" y="6496"/>
                  <a:pt x="3944" y="6496"/>
                  <a:pt x="3944" y="6496"/>
                </a:cubicBezTo>
                <a:cubicBezTo>
                  <a:pt x="3944" y="6496"/>
                  <a:pt x="3944" y="6496"/>
                  <a:pt x="3944" y="6525"/>
                </a:cubicBezTo>
                <a:lnTo>
                  <a:pt x="3974" y="6525"/>
                </a:lnTo>
                <a:cubicBezTo>
                  <a:pt x="4003" y="6525"/>
                  <a:pt x="4003" y="6525"/>
                  <a:pt x="4003" y="6525"/>
                </a:cubicBezTo>
                <a:lnTo>
                  <a:pt x="4034" y="6525"/>
                </a:lnTo>
                <a:lnTo>
                  <a:pt x="4034" y="6556"/>
                </a:lnTo>
                <a:cubicBezTo>
                  <a:pt x="4093" y="6585"/>
                  <a:pt x="4093" y="6585"/>
                  <a:pt x="4093" y="6585"/>
                </a:cubicBezTo>
                <a:cubicBezTo>
                  <a:pt x="4093" y="6585"/>
                  <a:pt x="4093" y="6614"/>
                  <a:pt x="4122" y="6614"/>
                </a:cubicBezTo>
                <a:cubicBezTo>
                  <a:pt x="4122" y="6585"/>
                  <a:pt x="4122" y="6585"/>
                  <a:pt x="4122" y="6585"/>
                </a:cubicBezTo>
                <a:cubicBezTo>
                  <a:pt x="4152" y="6585"/>
                  <a:pt x="4152" y="6614"/>
                  <a:pt x="4152" y="6614"/>
                </a:cubicBezTo>
                <a:cubicBezTo>
                  <a:pt x="4182" y="6614"/>
                  <a:pt x="4182" y="6614"/>
                  <a:pt x="4182" y="6614"/>
                </a:cubicBezTo>
                <a:cubicBezTo>
                  <a:pt x="4182" y="6614"/>
                  <a:pt x="4182" y="6614"/>
                  <a:pt x="4211" y="6614"/>
                </a:cubicBezTo>
                <a:cubicBezTo>
                  <a:pt x="4211" y="6644"/>
                  <a:pt x="4211" y="6644"/>
                  <a:pt x="4211" y="6644"/>
                </a:cubicBezTo>
                <a:lnTo>
                  <a:pt x="4241" y="6644"/>
                </a:lnTo>
                <a:cubicBezTo>
                  <a:pt x="4241" y="6644"/>
                  <a:pt x="4241" y="6674"/>
                  <a:pt x="4271" y="6674"/>
                </a:cubicBezTo>
                <a:lnTo>
                  <a:pt x="4300" y="6674"/>
                </a:lnTo>
                <a:cubicBezTo>
                  <a:pt x="4300" y="6674"/>
                  <a:pt x="4300" y="6674"/>
                  <a:pt x="4300" y="6704"/>
                </a:cubicBezTo>
                <a:lnTo>
                  <a:pt x="4330" y="6704"/>
                </a:lnTo>
                <a:cubicBezTo>
                  <a:pt x="4330" y="6704"/>
                  <a:pt x="4330" y="6704"/>
                  <a:pt x="4359" y="6733"/>
                </a:cubicBezTo>
                <a:cubicBezTo>
                  <a:pt x="4419" y="6733"/>
                  <a:pt x="4419" y="6733"/>
                  <a:pt x="4419" y="6733"/>
                </a:cubicBezTo>
                <a:lnTo>
                  <a:pt x="4448" y="6733"/>
                </a:lnTo>
                <a:cubicBezTo>
                  <a:pt x="4448" y="6733"/>
                  <a:pt x="4448" y="6733"/>
                  <a:pt x="4478" y="6733"/>
                </a:cubicBezTo>
                <a:cubicBezTo>
                  <a:pt x="4538" y="6733"/>
                  <a:pt x="4538" y="6733"/>
                  <a:pt x="4538" y="6733"/>
                </a:cubicBezTo>
                <a:lnTo>
                  <a:pt x="4567" y="6733"/>
                </a:lnTo>
                <a:cubicBezTo>
                  <a:pt x="4597" y="6733"/>
                  <a:pt x="4597" y="6733"/>
                  <a:pt x="4597" y="6733"/>
                </a:cubicBezTo>
                <a:cubicBezTo>
                  <a:pt x="4597" y="6733"/>
                  <a:pt x="4656" y="6733"/>
                  <a:pt x="4656" y="6762"/>
                </a:cubicBezTo>
                <a:lnTo>
                  <a:pt x="4686" y="6762"/>
                </a:lnTo>
                <a:lnTo>
                  <a:pt x="4686" y="6793"/>
                </a:lnTo>
                <a:cubicBezTo>
                  <a:pt x="4774" y="6852"/>
                  <a:pt x="4774" y="6852"/>
                  <a:pt x="4774" y="6852"/>
                </a:cubicBezTo>
                <a:lnTo>
                  <a:pt x="4803" y="6881"/>
                </a:lnTo>
                <a:lnTo>
                  <a:pt x="4833" y="6852"/>
                </a:lnTo>
                <a:cubicBezTo>
                  <a:pt x="4803" y="6852"/>
                  <a:pt x="4833" y="6822"/>
                  <a:pt x="4833" y="6822"/>
                </a:cubicBezTo>
                <a:cubicBezTo>
                  <a:pt x="4863" y="6822"/>
                  <a:pt x="4863" y="6822"/>
                  <a:pt x="4863" y="6793"/>
                </a:cubicBezTo>
                <a:cubicBezTo>
                  <a:pt x="4922" y="6793"/>
                  <a:pt x="4922" y="6793"/>
                  <a:pt x="4922" y="6793"/>
                </a:cubicBezTo>
                <a:cubicBezTo>
                  <a:pt x="4922" y="6762"/>
                  <a:pt x="4922" y="6762"/>
                  <a:pt x="4893" y="6762"/>
                </a:cubicBezTo>
                <a:lnTo>
                  <a:pt x="4893" y="6733"/>
                </a:lnTo>
                <a:lnTo>
                  <a:pt x="4893" y="6704"/>
                </a:lnTo>
                <a:cubicBezTo>
                  <a:pt x="4833" y="6674"/>
                  <a:pt x="4833" y="6674"/>
                  <a:pt x="4833" y="6674"/>
                </a:cubicBezTo>
                <a:lnTo>
                  <a:pt x="4833" y="6644"/>
                </a:lnTo>
                <a:cubicBezTo>
                  <a:pt x="4833" y="6585"/>
                  <a:pt x="4833" y="6585"/>
                  <a:pt x="4833" y="6585"/>
                </a:cubicBezTo>
                <a:cubicBezTo>
                  <a:pt x="4833" y="6556"/>
                  <a:pt x="4833" y="6556"/>
                  <a:pt x="4833" y="6556"/>
                </a:cubicBezTo>
                <a:cubicBezTo>
                  <a:pt x="4774" y="6496"/>
                  <a:pt x="4774" y="6496"/>
                  <a:pt x="4774" y="6496"/>
                </a:cubicBezTo>
                <a:cubicBezTo>
                  <a:pt x="4774" y="6496"/>
                  <a:pt x="4774" y="6496"/>
                  <a:pt x="4774" y="6466"/>
                </a:cubicBezTo>
                <a:cubicBezTo>
                  <a:pt x="4803" y="6437"/>
                  <a:pt x="4803" y="6437"/>
                  <a:pt x="4803" y="6437"/>
                </a:cubicBezTo>
                <a:cubicBezTo>
                  <a:pt x="4803" y="6437"/>
                  <a:pt x="4803" y="6437"/>
                  <a:pt x="4803" y="6407"/>
                </a:cubicBezTo>
                <a:cubicBezTo>
                  <a:pt x="4774" y="6288"/>
                  <a:pt x="4774" y="6288"/>
                  <a:pt x="4774" y="6288"/>
                </a:cubicBezTo>
                <a:cubicBezTo>
                  <a:pt x="4774" y="6288"/>
                  <a:pt x="4774" y="6288"/>
                  <a:pt x="4746" y="6258"/>
                </a:cubicBezTo>
                <a:lnTo>
                  <a:pt x="4715" y="6229"/>
                </a:lnTo>
                <a:cubicBezTo>
                  <a:pt x="4746" y="6169"/>
                  <a:pt x="4746" y="6169"/>
                  <a:pt x="4746" y="6169"/>
                </a:cubicBezTo>
                <a:cubicBezTo>
                  <a:pt x="4774" y="6140"/>
                  <a:pt x="4774" y="6140"/>
                  <a:pt x="4774" y="6140"/>
                </a:cubicBezTo>
                <a:cubicBezTo>
                  <a:pt x="4774" y="6110"/>
                  <a:pt x="4774" y="6110"/>
                  <a:pt x="4774" y="6110"/>
                </a:cubicBezTo>
                <a:cubicBezTo>
                  <a:pt x="4774" y="6081"/>
                  <a:pt x="4774" y="6081"/>
                  <a:pt x="4774" y="6081"/>
                </a:cubicBezTo>
                <a:cubicBezTo>
                  <a:pt x="4803" y="5992"/>
                  <a:pt x="4803" y="5992"/>
                  <a:pt x="4803" y="5992"/>
                </a:cubicBezTo>
                <a:cubicBezTo>
                  <a:pt x="4774" y="5992"/>
                  <a:pt x="4774" y="5992"/>
                  <a:pt x="4774" y="5992"/>
                </a:cubicBezTo>
                <a:cubicBezTo>
                  <a:pt x="4746" y="5992"/>
                  <a:pt x="4746" y="5992"/>
                  <a:pt x="4746" y="5992"/>
                </a:cubicBezTo>
                <a:cubicBezTo>
                  <a:pt x="4627" y="5962"/>
                  <a:pt x="4627" y="5962"/>
                  <a:pt x="4627" y="5962"/>
                </a:cubicBezTo>
                <a:cubicBezTo>
                  <a:pt x="4656" y="5962"/>
                  <a:pt x="4656" y="5962"/>
                  <a:pt x="4656" y="5962"/>
                </a:cubicBezTo>
                <a:lnTo>
                  <a:pt x="4656" y="5932"/>
                </a:lnTo>
                <a:cubicBezTo>
                  <a:pt x="4627" y="5903"/>
                  <a:pt x="4627" y="5903"/>
                  <a:pt x="4627" y="5903"/>
                </a:cubicBezTo>
                <a:cubicBezTo>
                  <a:pt x="4627" y="5873"/>
                  <a:pt x="4627" y="5873"/>
                  <a:pt x="4656" y="5903"/>
                </a:cubicBezTo>
                <a:cubicBezTo>
                  <a:pt x="4686" y="5932"/>
                  <a:pt x="4686" y="5932"/>
                  <a:pt x="4686" y="5932"/>
                </a:cubicBezTo>
                <a:cubicBezTo>
                  <a:pt x="4715" y="5962"/>
                  <a:pt x="4715" y="5962"/>
                  <a:pt x="4715" y="5932"/>
                </a:cubicBezTo>
                <a:cubicBezTo>
                  <a:pt x="4746" y="5932"/>
                  <a:pt x="4746" y="5932"/>
                  <a:pt x="4746" y="5932"/>
                </a:cubicBezTo>
                <a:cubicBezTo>
                  <a:pt x="4746" y="5932"/>
                  <a:pt x="4746" y="5932"/>
                  <a:pt x="4746" y="5903"/>
                </a:cubicBezTo>
                <a:cubicBezTo>
                  <a:pt x="4746" y="5873"/>
                  <a:pt x="4746" y="5873"/>
                  <a:pt x="4746" y="5873"/>
                </a:cubicBezTo>
                <a:cubicBezTo>
                  <a:pt x="4774" y="5873"/>
                  <a:pt x="4774" y="5873"/>
                  <a:pt x="4774" y="5903"/>
                </a:cubicBezTo>
                <a:cubicBezTo>
                  <a:pt x="4774" y="5932"/>
                  <a:pt x="4774" y="5932"/>
                  <a:pt x="4774" y="5932"/>
                </a:cubicBezTo>
                <a:cubicBezTo>
                  <a:pt x="4803" y="5932"/>
                  <a:pt x="4803" y="5932"/>
                  <a:pt x="4803" y="5932"/>
                </a:cubicBezTo>
                <a:cubicBezTo>
                  <a:pt x="4803" y="5932"/>
                  <a:pt x="4803" y="5932"/>
                  <a:pt x="4833" y="5932"/>
                </a:cubicBezTo>
                <a:cubicBezTo>
                  <a:pt x="4893" y="5725"/>
                  <a:pt x="4893" y="5725"/>
                  <a:pt x="4893" y="5725"/>
                </a:cubicBezTo>
                <a:cubicBezTo>
                  <a:pt x="4893" y="5695"/>
                  <a:pt x="4863" y="5725"/>
                  <a:pt x="4863" y="5725"/>
                </a:cubicBezTo>
                <a:cubicBezTo>
                  <a:pt x="4863" y="5754"/>
                  <a:pt x="4863" y="5754"/>
                  <a:pt x="4833" y="5754"/>
                </a:cubicBezTo>
                <a:cubicBezTo>
                  <a:pt x="4833" y="5754"/>
                  <a:pt x="4833" y="5754"/>
                  <a:pt x="4833" y="5725"/>
                </a:cubicBezTo>
                <a:cubicBezTo>
                  <a:pt x="4863" y="5725"/>
                  <a:pt x="4863" y="5725"/>
                  <a:pt x="4863" y="5725"/>
                </a:cubicBezTo>
                <a:cubicBezTo>
                  <a:pt x="4863" y="5695"/>
                  <a:pt x="4863" y="5695"/>
                  <a:pt x="4863" y="5695"/>
                </a:cubicBezTo>
                <a:cubicBezTo>
                  <a:pt x="4833" y="5665"/>
                  <a:pt x="4833" y="5665"/>
                  <a:pt x="4833" y="5665"/>
                </a:cubicBezTo>
                <a:lnTo>
                  <a:pt x="4833" y="5636"/>
                </a:lnTo>
                <a:cubicBezTo>
                  <a:pt x="4833" y="5636"/>
                  <a:pt x="4833" y="5606"/>
                  <a:pt x="4803" y="5606"/>
                </a:cubicBezTo>
                <a:cubicBezTo>
                  <a:pt x="4774" y="5606"/>
                  <a:pt x="4774" y="5606"/>
                  <a:pt x="4774" y="5606"/>
                </a:cubicBezTo>
                <a:cubicBezTo>
                  <a:pt x="4833" y="5606"/>
                  <a:pt x="4833" y="5606"/>
                  <a:pt x="4833" y="5606"/>
                </a:cubicBezTo>
                <a:cubicBezTo>
                  <a:pt x="4863" y="5606"/>
                  <a:pt x="4863" y="5606"/>
                  <a:pt x="4863" y="5606"/>
                </a:cubicBezTo>
                <a:lnTo>
                  <a:pt x="4893" y="5606"/>
                </a:lnTo>
                <a:lnTo>
                  <a:pt x="4922" y="5606"/>
                </a:lnTo>
                <a:cubicBezTo>
                  <a:pt x="4922" y="5636"/>
                  <a:pt x="4922" y="5636"/>
                  <a:pt x="4922" y="5636"/>
                </a:cubicBezTo>
                <a:cubicBezTo>
                  <a:pt x="4922" y="5636"/>
                  <a:pt x="4951" y="5636"/>
                  <a:pt x="4951" y="5606"/>
                </a:cubicBezTo>
                <a:cubicBezTo>
                  <a:pt x="5011" y="5517"/>
                  <a:pt x="5011" y="5517"/>
                  <a:pt x="5011" y="5517"/>
                </a:cubicBezTo>
                <a:cubicBezTo>
                  <a:pt x="5041" y="5517"/>
                  <a:pt x="5041" y="5517"/>
                  <a:pt x="5041" y="5488"/>
                </a:cubicBezTo>
                <a:cubicBezTo>
                  <a:pt x="5041" y="5457"/>
                  <a:pt x="5041" y="5457"/>
                  <a:pt x="5041" y="5457"/>
                </a:cubicBezTo>
                <a:cubicBezTo>
                  <a:pt x="5041" y="5457"/>
                  <a:pt x="5041" y="5457"/>
                  <a:pt x="5011" y="5457"/>
                </a:cubicBezTo>
                <a:cubicBezTo>
                  <a:pt x="5011" y="5488"/>
                  <a:pt x="5011" y="5488"/>
                  <a:pt x="5011" y="5488"/>
                </a:cubicBezTo>
                <a:lnTo>
                  <a:pt x="4982" y="5488"/>
                </a:lnTo>
                <a:cubicBezTo>
                  <a:pt x="4922" y="5488"/>
                  <a:pt x="4922" y="5488"/>
                  <a:pt x="4922" y="5488"/>
                </a:cubicBezTo>
                <a:lnTo>
                  <a:pt x="4922" y="5457"/>
                </a:lnTo>
                <a:cubicBezTo>
                  <a:pt x="4951" y="5457"/>
                  <a:pt x="4951" y="5457"/>
                  <a:pt x="4951" y="5457"/>
                </a:cubicBezTo>
                <a:cubicBezTo>
                  <a:pt x="4951" y="5457"/>
                  <a:pt x="4951" y="5457"/>
                  <a:pt x="4951" y="5428"/>
                </a:cubicBezTo>
                <a:cubicBezTo>
                  <a:pt x="4951" y="5428"/>
                  <a:pt x="4951" y="5428"/>
                  <a:pt x="4982" y="5428"/>
                </a:cubicBezTo>
                <a:cubicBezTo>
                  <a:pt x="4982" y="5428"/>
                  <a:pt x="4982" y="5428"/>
                  <a:pt x="5011" y="5428"/>
                </a:cubicBezTo>
                <a:cubicBezTo>
                  <a:pt x="5011" y="5399"/>
                  <a:pt x="5011" y="5399"/>
                  <a:pt x="5011" y="5399"/>
                </a:cubicBezTo>
                <a:cubicBezTo>
                  <a:pt x="5041" y="5399"/>
                  <a:pt x="5041" y="5399"/>
                  <a:pt x="5041" y="5399"/>
                </a:cubicBezTo>
                <a:cubicBezTo>
                  <a:pt x="5041" y="5428"/>
                  <a:pt x="5041" y="5428"/>
                  <a:pt x="5041" y="5428"/>
                </a:cubicBezTo>
                <a:lnTo>
                  <a:pt x="5070" y="5428"/>
                </a:lnTo>
                <a:lnTo>
                  <a:pt x="5100" y="5428"/>
                </a:lnTo>
                <a:cubicBezTo>
                  <a:pt x="5100" y="5399"/>
                  <a:pt x="5100" y="5399"/>
                  <a:pt x="5100" y="5399"/>
                </a:cubicBezTo>
                <a:cubicBezTo>
                  <a:pt x="5070" y="5399"/>
                  <a:pt x="5070" y="5399"/>
                  <a:pt x="5070" y="5399"/>
                </a:cubicBezTo>
                <a:lnTo>
                  <a:pt x="5070" y="5369"/>
                </a:lnTo>
                <a:cubicBezTo>
                  <a:pt x="5100" y="5369"/>
                  <a:pt x="5100" y="5369"/>
                  <a:pt x="5100" y="5369"/>
                </a:cubicBezTo>
                <a:lnTo>
                  <a:pt x="5100" y="5399"/>
                </a:lnTo>
                <a:cubicBezTo>
                  <a:pt x="5100" y="5428"/>
                  <a:pt x="5100" y="5428"/>
                  <a:pt x="5100" y="5428"/>
                </a:cubicBezTo>
                <a:cubicBezTo>
                  <a:pt x="5159" y="5399"/>
                  <a:pt x="5159" y="5399"/>
                  <a:pt x="5159" y="5399"/>
                </a:cubicBezTo>
                <a:cubicBezTo>
                  <a:pt x="5159" y="5369"/>
                  <a:pt x="5159" y="5369"/>
                  <a:pt x="5159" y="5369"/>
                </a:cubicBezTo>
                <a:cubicBezTo>
                  <a:pt x="5159" y="5309"/>
                  <a:pt x="5159" y="5309"/>
                  <a:pt x="5159" y="5309"/>
                </a:cubicBezTo>
                <a:lnTo>
                  <a:pt x="5159" y="5280"/>
                </a:lnTo>
                <a:cubicBezTo>
                  <a:pt x="5130" y="5251"/>
                  <a:pt x="5130" y="5251"/>
                  <a:pt x="5159" y="5251"/>
                </a:cubicBezTo>
                <a:cubicBezTo>
                  <a:pt x="5159" y="5280"/>
                  <a:pt x="5159" y="5280"/>
                  <a:pt x="5159" y="5280"/>
                </a:cubicBezTo>
                <a:cubicBezTo>
                  <a:pt x="5159" y="5280"/>
                  <a:pt x="5189" y="5280"/>
                  <a:pt x="5189" y="5251"/>
                </a:cubicBezTo>
                <a:lnTo>
                  <a:pt x="5159" y="5251"/>
                </a:lnTo>
                <a:cubicBezTo>
                  <a:pt x="5159" y="5220"/>
                  <a:pt x="5159" y="5220"/>
                  <a:pt x="5159" y="5220"/>
                </a:cubicBezTo>
                <a:cubicBezTo>
                  <a:pt x="5159" y="5220"/>
                  <a:pt x="5159" y="5220"/>
                  <a:pt x="5189" y="5220"/>
                </a:cubicBezTo>
                <a:cubicBezTo>
                  <a:pt x="5189" y="5251"/>
                  <a:pt x="5189" y="5251"/>
                  <a:pt x="5189" y="5251"/>
                </a:cubicBezTo>
                <a:cubicBezTo>
                  <a:pt x="5219" y="5251"/>
                  <a:pt x="5219" y="5251"/>
                  <a:pt x="5219" y="5251"/>
                </a:cubicBezTo>
                <a:cubicBezTo>
                  <a:pt x="5219" y="5280"/>
                  <a:pt x="5219" y="5280"/>
                  <a:pt x="5219" y="5280"/>
                </a:cubicBezTo>
                <a:cubicBezTo>
                  <a:pt x="5219" y="5309"/>
                  <a:pt x="5219" y="5309"/>
                  <a:pt x="5219" y="5309"/>
                </a:cubicBezTo>
                <a:lnTo>
                  <a:pt x="5249" y="5309"/>
                </a:lnTo>
                <a:cubicBezTo>
                  <a:pt x="5249" y="5339"/>
                  <a:pt x="5249" y="5309"/>
                  <a:pt x="5278" y="5309"/>
                </a:cubicBezTo>
                <a:cubicBezTo>
                  <a:pt x="5338" y="5280"/>
                  <a:pt x="5338" y="5280"/>
                  <a:pt x="5338" y="5280"/>
                </a:cubicBezTo>
                <a:lnTo>
                  <a:pt x="5367" y="5280"/>
                </a:lnTo>
                <a:cubicBezTo>
                  <a:pt x="5367" y="5280"/>
                  <a:pt x="5367" y="5309"/>
                  <a:pt x="5338" y="5309"/>
                </a:cubicBezTo>
                <a:cubicBezTo>
                  <a:pt x="5307" y="5309"/>
                  <a:pt x="5307" y="5309"/>
                  <a:pt x="5307" y="5309"/>
                </a:cubicBezTo>
                <a:cubicBezTo>
                  <a:pt x="5307" y="5339"/>
                  <a:pt x="5278" y="5339"/>
                  <a:pt x="5278" y="5339"/>
                </a:cubicBezTo>
                <a:cubicBezTo>
                  <a:pt x="5219" y="5399"/>
                  <a:pt x="5219" y="5399"/>
                  <a:pt x="5219" y="5399"/>
                </a:cubicBezTo>
                <a:lnTo>
                  <a:pt x="5189" y="5399"/>
                </a:lnTo>
                <a:cubicBezTo>
                  <a:pt x="5159" y="5399"/>
                  <a:pt x="5159" y="5428"/>
                  <a:pt x="5159" y="5428"/>
                </a:cubicBezTo>
                <a:cubicBezTo>
                  <a:pt x="5159" y="5457"/>
                  <a:pt x="5159" y="5457"/>
                  <a:pt x="5130" y="5457"/>
                </a:cubicBezTo>
                <a:lnTo>
                  <a:pt x="5130" y="5428"/>
                </a:lnTo>
                <a:cubicBezTo>
                  <a:pt x="5100" y="5457"/>
                  <a:pt x="5100" y="5457"/>
                  <a:pt x="5100" y="5457"/>
                </a:cubicBezTo>
                <a:cubicBezTo>
                  <a:pt x="5070" y="5488"/>
                  <a:pt x="5070" y="5488"/>
                  <a:pt x="5070" y="5488"/>
                </a:cubicBezTo>
                <a:cubicBezTo>
                  <a:pt x="5070" y="5517"/>
                  <a:pt x="5070" y="5517"/>
                  <a:pt x="5070" y="5517"/>
                </a:cubicBezTo>
                <a:cubicBezTo>
                  <a:pt x="5070" y="5547"/>
                  <a:pt x="5070" y="5547"/>
                  <a:pt x="5041" y="5547"/>
                </a:cubicBezTo>
                <a:cubicBezTo>
                  <a:pt x="5041" y="5576"/>
                  <a:pt x="5041" y="5576"/>
                  <a:pt x="5041" y="5576"/>
                </a:cubicBezTo>
                <a:cubicBezTo>
                  <a:pt x="5041" y="5576"/>
                  <a:pt x="5041" y="5576"/>
                  <a:pt x="5011" y="5576"/>
                </a:cubicBezTo>
                <a:cubicBezTo>
                  <a:pt x="5011" y="5606"/>
                  <a:pt x="5011" y="5606"/>
                  <a:pt x="5011" y="5606"/>
                </a:cubicBezTo>
                <a:cubicBezTo>
                  <a:pt x="5011" y="5606"/>
                  <a:pt x="5011" y="5606"/>
                  <a:pt x="5011" y="5636"/>
                </a:cubicBezTo>
                <a:cubicBezTo>
                  <a:pt x="4982" y="5636"/>
                  <a:pt x="4982" y="5636"/>
                  <a:pt x="4982" y="5636"/>
                </a:cubicBezTo>
                <a:cubicBezTo>
                  <a:pt x="4982" y="5636"/>
                  <a:pt x="4982" y="5636"/>
                  <a:pt x="4982" y="5665"/>
                </a:cubicBezTo>
                <a:cubicBezTo>
                  <a:pt x="4982" y="5665"/>
                  <a:pt x="4982" y="5665"/>
                  <a:pt x="4982" y="5695"/>
                </a:cubicBezTo>
                <a:cubicBezTo>
                  <a:pt x="4951" y="5695"/>
                  <a:pt x="4951" y="5695"/>
                  <a:pt x="4951" y="5695"/>
                </a:cubicBezTo>
                <a:cubicBezTo>
                  <a:pt x="4951" y="5725"/>
                  <a:pt x="4951" y="5725"/>
                  <a:pt x="4951" y="5725"/>
                </a:cubicBezTo>
                <a:cubicBezTo>
                  <a:pt x="4951" y="5754"/>
                  <a:pt x="4922" y="5754"/>
                  <a:pt x="4922" y="5754"/>
                </a:cubicBezTo>
                <a:cubicBezTo>
                  <a:pt x="4922" y="5754"/>
                  <a:pt x="4922" y="5754"/>
                  <a:pt x="4893" y="5754"/>
                </a:cubicBezTo>
                <a:cubicBezTo>
                  <a:pt x="4893" y="5754"/>
                  <a:pt x="4893" y="5754"/>
                  <a:pt x="4893" y="5784"/>
                </a:cubicBezTo>
                <a:cubicBezTo>
                  <a:pt x="4893" y="5784"/>
                  <a:pt x="4893" y="5784"/>
                  <a:pt x="4893" y="5813"/>
                </a:cubicBezTo>
                <a:cubicBezTo>
                  <a:pt x="4833" y="5932"/>
                  <a:pt x="4833" y="5932"/>
                  <a:pt x="4833" y="5932"/>
                </a:cubicBezTo>
                <a:lnTo>
                  <a:pt x="4833" y="5962"/>
                </a:lnTo>
                <a:cubicBezTo>
                  <a:pt x="4833" y="6051"/>
                  <a:pt x="4833" y="6051"/>
                  <a:pt x="4833" y="6051"/>
                </a:cubicBezTo>
                <a:lnTo>
                  <a:pt x="4803" y="6081"/>
                </a:lnTo>
                <a:cubicBezTo>
                  <a:pt x="4833" y="6229"/>
                  <a:pt x="4833" y="6229"/>
                  <a:pt x="4833" y="6229"/>
                </a:cubicBezTo>
                <a:cubicBezTo>
                  <a:pt x="4833" y="6229"/>
                  <a:pt x="4833" y="6229"/>
                  <a:pt x="4833" y="6258"/>
                </a:cubicBezTo>
                <a:cubicBezTo>
                  <a:pt x="4833" y="6318"/>
                  <a:pt x="4833" y="6318"/>
                  <a:pt x="4833" y="6318"/>
                </a:cubicBezTo>
                <a:cubicBezTo>
                  <a:pt x="4833" y="6348"/>
                  <a:pt x="4833" y="6348"/>
                  <a:pt x="4833" y="6377"/>
                </a:cubicBezTo>
                <a:cubicBezTo>
                  <a:pt x="4893" y="6556"/>
                  <a:pt x="4893" y="6556"/>
                  <a:pt x="4893" y="6556"/>
                </a:cubicBezTo>
                <a:cubicBezTo>
                  <a:pt x="4893" y="6556"/>
                  <a:pt x="4922" y="6556"/>
                  <a:pt x="4922" y="6585"/>
                </a:cubicBezTo>
                <a:cubicBezTo>
                  <a:pt x="4922" y="6644"/>
                  <a:pt x="4922" y="6644"/>
                  <a:pt x="4922" y="6644"/>
                </a:cubicBezTo>
                <a:lnTo>
                  <a:pt x="4922" y="6674"/>
                </a:lnTo>
                <a:cubicBezTo>
                  <a:pt x="4922" y="6704"/>
                  <a:pt x="4922" y="6704"/>
                  <a:pt x="4922" y="6704"/>
                </a:cubicBezTo>
                <a:cubicBezTo>
                  <a:pt x="4922" y="6733"/>
                  <a:pt x="4922" y="6733"/>
                  <a:pt x="4922" y="6733"/>
                </a:cubicBezTo>
                <a:cubicBezTo>
                  <a:pt x="4951" y="6733"/>
                  <a:pt x="4951" y="6733"/>
                  <a:pt x="4951" y="6704"/>
                </a:cubicBezTo>
                <a:cubicBezTo>
                  <a:pt x="4922" y="6614"/>
                  <a:pt x="4922" y="6614"/>
                  <a:pt x="4922" y="6614"/>
                </a:cubicBezTo>
                <a:cubicBezTo>
                  <a:pt x="4922" y="6585"/>
                  <a:pt x="4922" y="6585"/>
                  <a:pt x="4922" y="6585"/>
                </a:cubicBezTo>
                <a:cubicBezTo>
                  <a:pt x="4833" y="6258"/>
                  <a:pt x="4833" y="6258"/>
                  <a:pt x="4833" y="6258"/>
                </a:cubicBezTo>
                <a:lnTo>
                  <a:pt x="4833" y="6229"/>
                </a:lnTo>
                <a:cubicBezTo>
                  <a:pt x="4833" y="6021"/>
                  <a:pt x="4833" y="6021"/>
                  <a:pt x="4833" y="6021"/>
                </a:cubicBezTo>
                <a:lnTo>
                  <a:pt x="4833" y="5992"/>
                </a:lnTo>
                <a:cubicBezTo>
                  <a:pt x="4863" y="5962"/>
                  <a:pt x="4863" y="5962"/>
                  <a:pt x="4863" y="5962"/>
                </a:cubicBezTo>
                <a:cubicBezTo>
                  <a:pt x="4922" y="5784"/>
                  <a:pt x="4922" y="5784"/>
                  <a:pt x="4922" y="5784"/>
                </a:cubicBezTo>
                <a:cubicBezTo>
                  <a:pt x="4922" y="5784"/>
                  <a:pt x="4922" y="5784"/>
                  <a:pt x="4951" y="5754"/>
                </a:cubicBezTo>
                <a:cubicBezTo>
                  <a:pt x="5011" y="5665"/>
                  <a:pt x="5011" y="5665"/>
                  <a:pt x="5011" y="5665"/>
                </a:cubicBezTo>
                <a:cubicBezTo>
                  <a:pt x="5011" y="5636"/>
                  <a:pt x="5011" y="5636"/>
                  <a:pt x="5041" y="5636"/>
                </a:cubicBezTo>
                <a:cubicBezTo>
                  <a:pt x="5130" y="5517"/>
                  <a:pt x="5130" y="5517"/>
                  <a:pt x="5130" y="5517"/>
                </a:cubicBezTo>
                <a:cubicBezTo>
                  <a:pt x="5130" y="5488"/>
                  <a:pt x="5130" y="5488"/>
                  <a:pt x="5159" y="5488"/>
                </a:cubicBezTo>
                <a:cubicBezTo>
                  <a:pt x="5219" y="5428"/>
                  <a:pt x="5219" y="5428"/>
                  <a:pt x="5219" y="5428"/>
                </a:cubicBezTo>
                <a:lnTo>
                  <a:pt x="5249" y="5399"/>
                </a:lnTo>
                <a:cubicBezTo>
                  <a:pt x="5338" y="5339"/>
                  <a:pt x="5338" y="5339"/>
                  <a:pt x="5338" y="5339"/>
                </a:cubicBezTo>
                <a:lnTo>
                  <a:pt x="5367" y="5309"/>
                </a:lnTo>
                <a:cubicBezTo>
                  <a:pt x="5397" y="5309"/>
                  <a:pt x="5397" y="5280"/>
                  <a:pt x="5397" y="5280"/>
                </a:cubicBezTo>
                <a:cubicBezTo>
                  <a:pt x="5397" y="5280"/>
                  <a:pt x="5397" y="5280"/>
                  <a:pt x="5367" y="5280"/>
                </a:cubicBezTo>
                <a:cubicBezTo>
                  <a:pt x="5367" y="5251"/>
                  <a:pt x="5367" y="5251"/>
                  <a:pt x="5367" y="5251"/>
                </a:cubicBezTo>
                <a:cubicBezTo>
                  <a:pt x="5397" y="5251"/>
                  <a:pt x="5397" y="5251"/>
                  <a:pt x="5367" y="5251"/>
                </a:cubicBezTo>
                <a:cubicBezTo>
                  <a:pt x="5367" y="5220"/>
                  <a:pt x="5367" y="5220"/>
                  <a:pt x="5367" y="5220"/>
                </a:cubicBezTo>
                <a:cubicBezTo>
                  <a:pt x="5338" y="5220"/>
                  <a:pt x="5338" y="5220"/>
                  <a:pt x="5338" y="5220"/>
                </a:cubicBezTo>
                <a:lnTo>
                  <a:pt x="5307" y="5220"/>
                </a:lnTo>
                <a:cubicBezTo>
                  <a:pt x="5338" y="5191"/>
                  <a:pt x="5338" y="5191"/>
                  <a:pt x="5307" y="5191"/>
                </a:cubicBezTo>
                <a:cubicBezTo>
                  <a:pt x="5307" y="5161"/>
                  <a:pt x="5307" y="5161"/>
                  <a:pt x="5307" y="5161"/>
                </a:cubicBezTo>
                <a:lnTo>
                  <a:pt x="5278" y="5161"/>
                </a:lnTo>
                <a:cubicBezTo>
                  <a:pt x="5278" y="5132"/>
                  <a:pt x="5278" y="5132"/>
                  <a:pt x="5278" y="5132"/>
                </a:cubicBezTo>
                <a:cubicBezTo>
                  <a:pt x="5278" y="5132"/>
                  <a:pt x="5278" y="5101"/>
                  <a:pt x="5249" y="5101"/>
                </a:cubicBezTo>
                <a:lnTo>
                  <a:pt x="5249" y="5072"/>
                </a:lnTo>
                <a:cubicBezTo>
                  <a:pt x="5249" y="5072"/>
                  <a:pt x="5249" y="5072"/>
                  <a:pt x="5278" y="5072"/>
                </a:cubicBezTo>
                <a:cubicBezTo>
                  <a:pt x="5278" y="5072"/>
                  <a:pt x="5278" y="5072"/>
                  <a:pt x="5278" y="5043"/>
                </a:cubicBezTo>
                <a:cubicBezTo>
                  <a:pt x="5278" y="5013"/>
                  <a:pt x="5278" y="5013"/>
                  <a:pt x="5278" y="5013"/>
                </a:cubicBezTo>
                <a:cubicBezTo>
                  <a:pt x="5278" y="5013"/>
                  <a:pt x="5307" y="5013"/>
                  <a:pt x="5307" y="5043"/>
                </a:cubicBezTo>
                <a:cubicBezTo>
                  <a:pt x="5278" y="5101"/>
                  <a:pt x="5278" y="5101"/>
                  <a:pt x="5278" y="5101"/>
                </a:cubicBezTo>
                <a:lnTo>
                  <a:pt x="5307" y="5101"/>
                </a:lnTo>
                <a:lnTo>
                  <a:pt x="5338" y="5132"/>
                </a:lnTo>
                <a:cubicBezTo>
                  <a:pt x="5338" y="5132"/>
                  <a:pt x="5367" y="5101"/>
                  <a:pt x="5367" y="5132"/>
                </a:cubicBezTo>
                <a:cubicBezTo>
                  <a:pt x="5367" y="5132"/>
                  <a:pt x="5367" y="5132"/>
                  <a:pt x="5367" y="5101"/>
                </a:cubicBezTo>
                <a:cubicBezTo>
                  <a:pt x="5367" y="5072"/>
                  <a:pt x="5367" y="5072"/>
                  <a:pt x="5367" y="5072"/>
                </a:cubicBezTo>
                <a:cubicBezTo>
                  <a:pt x="5367" y="5043"/>
                  <a:pt x="5367" y="5043"/>
                  <a:pt x="5367" y="5043"/>
                </a:cubicBezTo>
                <a:cubicBezTo>
                  <a:pt x="5367" y="5043"/>
                  <a:pt x="5367" y="5072"/>
                  <a:pt x="5397" y="5072"/>
                </a:cubicBezTo>
                <a:cubicBezTo>
                  <a:pt x="5397" y="5101"/>
                  <a:pt x="5397" y="5101"/>
                  <a:pt x="5397" y="5101"/>
                </a:cubicBezTo>
                <a:cubicBezTo>
                  <a:pt x="5397" y="5101"/>
                  <a:pt x="5397" y="5101"/>
                  <a:pt x="5397" y="5132"/>
                </a:cubicBezTo>
                <a:cubicBezTo>
                  <a:pt x="5338" y="5161"/>
                  <a:pt x="5338" y="5161"/>
                  <a:pt x="5338" y="5161"/>
                </a:cubicBezTo>
                <a:lnTo>
                  <a:pt x="5367" y="5161"/>
                </a:lnTo>
                <a:cubicBezTo>
                  <a:pt x="5426" y="5101"/>
                  <a:pt x="5426" y="5101"/>
                  <a:pt x="5426" y="5101"/>
                </a:cubicBezTo>
                <a:cubicBezTo>
                  <a:pt x="5456" y="5101"/>
                  <a:pt x="5456" y="5101"/>
                  <a:pt x="5456" y="5101"/>
                </a:cubicBezTo>
                <a:cubicBezTo>
                  <a:pt x="5456" y="5072"/>
                  <a:pt x="5456" y="5072"/>
                  <a:pt x="5456" y="5101"/>
                </a:cubicBezTo>
                <a:lnTo>
                  <a:pt x="5486" y="5101"/>
                </a:lnTo>
                <a:cubicBezTo>
                  <a:pt x="5515" y="5072"/>
                  <a:pt x="5515" y="5072"/>
                  <a:pt x="5515" y="5072"/>
                </a:cubicBezTo>
                <a:cubicBezTo>
                  <a:pt x="5515" y="5043"/>
                  <a:pt x="5515" y="5043"/>
                  <a:pt x="5515" y="5072"/>
                </a:cubicBezTo>
                <a:cubicBezTo>
                  <a:pt x="5486" y="5101"/>
                  <a:pt x="5486" y="5101"/>
                  <a:pt x="5486" y="5101"/>
                </a:cubicBezTo>
                <a:lnTo>
                  <a:pt x="5486" y="5132"/>
                </a:lnTo>
                <a:cubicBezTo>
                  <a:pt x="5486" y="5161"/>
                  <a:pt x="5486" y="5161"/>
                  <a:pt x="5486" y="5161"/>
                </a:cubicBezTo>
                <a:cubicBezTo>
                  <a:pt x="5486" y="5161"/>
                  <a:pt x="5486" y="5161"/>
                  <a:pt x="5515" y="5161"/>
                </a:cubicBezTo>
                <a:cubicBezTo>
                  <a:pt x="5723" y="5043"/>
                  <a:pt x="5723" y="5043"/>
                  <a:pt x="5723" y="5043"/>
                </a:cubicBezTo>
                <a:cubicBezTo>
                  <a:pt x="5723" y="5043"/>
                  <a:pt x="5723" y="5043"/>
                  <a:pt x="5752" y="5043"/>
                </a:cubicBezTo>
                <a:cubicBezTo>
                  <a:pt x="5782" y="5043"/>
                  <a:pt x="5782" y="5043"/>
                  <a:pt x="5752" y="5043"/>
                </a:cubicBezTo>
                <a:cubicBezTo>
                  <a:pt x="5515" y="5191"/>
                  <a:pt x="5515" y="5191"/>
                  <a:pt x="5515" y="5191"/>
                </a:cubicBezTo>
                <a:cubicBezTo>
                  <a:pt x="5486" y="5191"/>
                  <a:pt x="5486" y="5220"/>
                  <a:pt x="5486" y="5220"/>
                </a:cubicBezTo>
                <a:lnTo>
                  <a:pt x="5515" y="5220"/>
                </a:lnTo>
                <a:cubicBezTo>
                  <a:pt x="5812" y="5072"/>
                  <a:pt x="5812" y="5072"/>
                  <a:pt x="5812" y="5072"/>
                </a:cubicBezTo>
                <a:cubicBezTo>
                  <a:pt x="5812" y="5043"/>
                  <a:pt x="5812" y="5043"/>
                  <a:pt x="5812" y="5043"/>
                </a:cubicBezTo>
                <a:cubicBezTo>
                  <a:pt x="6019" y="4895"/>
                  <a:pt x="6019" y="4895"/>
                  <a:pt x="6019" y="4895"/>
                </a:cubicBezTo>
                <a:cubicBezTo>
                  <a:pt x="6050" y="4835"/>
                  <a:pt x="6050" y="4835"/>
                  <a:pt x="6050" y="4835"/>
                </a:cubicBezTo>
                <a:lnTo>
                  <a:pt x="6050" y="4805"/>
                </a:lnTo>
                <a:cubicBezTo>
                  <a:pt x="6079" y="4805"/>
                  <a:pt x="6079" y="4805"/>
                  <a:pt x="6079" y="4805"/>
                </a:cubicBezTo>
                <a:cubicBezTo>
                  <a:pt x="6079" y="4776"/>
                  <a:pt x="6079" y="4776"/>
                  <a:pt x="6079" y="4776"/>
                </a:cubicBezTo>
                <a:lnTo>
                  <a:pt x="6079" y="4746"/>
                </a:lnTo>
                <a:cubicBezTo>
                  <a:pt x="6108" y="4746"/>
                  <a:pt x="6108" y="4746"/>
                  <a:pt x="6108" y="4746"/>
                </a:cubicBezTo>
                <a:lnTo>
                  <a:pt x="6138" y="4746"/>
                </a:lnTo>
                <a:cubicBezTo>
                  <a:pt x="6168" y="4716"/>
                  <a:pt x="6168" y="4716"/>
                  <a:pt x="6168" y="4716"/>
                </a:cubicBezTo>
                <a:cubicBezTo>
                  <a:pt x="6168" y="4687"/>
                  <a:pt x="6168" y="4687"/>
                  <a:pt x="6198" y="4687"/>
                </a:cubicBezTo>
                <a:cubicBezTo>
                  <a:pt x="6198" y="4687"/>
                  <a:pt x="6227" y="4687"/>
                  <a:pt x="6227" y="4657"/>
                </a:cubicBezTo>
                <a:cubicBezTo>
                  <a:pt x="6227" y="4657"/>
                  <a:pt x="6256" y="4627"/>
                  <a:pt x="6227" y="4627"/>
                </a:cubicBezTo>
                <a:cubicBezTo>
                  <a:pt x="6198" y="4598"/>
                  <a:pt x="6198" y="4598"/>
                  <a:pt x="6198" y="4598"/>
                </a:cubicBezTo>
                <a:cubicBezTo>
                  <a:pt x="6168" y="4598"/>
                  <a:pt x="6168" y="4598"/>
                  <a:pt x="6198" y="4568"/>
                </a:cubicBezTo>
                <a:cubicBezTo>
                  <a:pt x="6168" y="4539"/>
                  <a:pt x="6168" y="4539"/>
                  <a:pt x="6168" y="4539"/>
                </a:cubicBezTo>
                <a:cubicBezTo>
                  <a:pt x="6138" y="4539"/>
                  <a:pt x="6138" y="4508"/>
                  <a:pt x="6138" y="4508"/>
                </a:cubicBezTo>
                <a:cubicBezTo>
                  <a:pt x="6138" y="4479"/>
                  <a:pt x="6138" y="4479"/>
                  <a:pt x="6138" y="4479"/>
                </a:cubicBezTo>
                <a:cubicBezTo>
                  <a:pt x="6138" y="4449"/>
                  <a:pt x="6138" y="4449"/>
                  <a:pt x="6138" y="4449"/>
                </a:cubicBezTo>
                <a:cubicBezTo>
                  <a:pt x="6108" y="4390"/>
                  <a:pt x="6108" y="4390"/>
                  <a:pt x="6108" y="4390"/>
                </a:cubicBezTo>
                <a:cubicBezTo>
                  <a:pt x="6198" y="4449"/>
                  <a:pt x="6198" y="4449"/>
                  <a:pt x="6198" y="4449"/>
                </a:cubicBezTo>
                <a:cubicBezTo>
                  <a:pt x="6198" y="4449"/>
                  <a:pt x="6198" y="4449"/>
                  <a:pt x="6227" y="4449"/>
                </a:cubicBezTo>
                <a:cubicBezTo>
                  <a:pt x="6227" y="4420"/>
                  <a:pt x="6227" y="4420"/>
                  <a:pt x="6227" y="4420"/>
                </a:cubicBezTo>
                <a:cubicBezTo>
                  <a:pt x="6256" y="4390"/>
                  <a:pt x="6256" y="4390"/>
                  <a:pt x="6256" y="4390"/>
                </a:cubicBezTo>
                <a:cubicBezTo>
                  <a:pt x="6287" y="4390"/>
                  <a:pt x="6287" y="4390"/>
                  <a:pt x="6287" y="4390"/>
                </a:cubicBezTo>
                <a:lnTo>
                  <a:pt x="6316" y="4420"/>
                </a:lnTo>
                <a:cubicBezTo>
                  <a:pt x="6316" y="4449"/>
                  <a:pt x="6316" y="4449"/>
                  <a:pt x="6316" y="4449"/>
                </a:cubicBezTo>
                <a:cubicBezTo>
                  <a:pt x="6316" y="4479"/>
                  <a:pt x="6316" y="4479"/>
                  <a:pt x="6287" y="4479"/>
                </a:cubicBezTo>
                <a:cubicBezTo>
                  <a:pt x="6287" y="4539"/>
                  <a:pt x="6287" y="4539"/>
                  <a:pt x="6287" y="4539"/>
                </a:cubicBezTo>
                <a:cubicBezTo>
                  <a:pt x="6405" y="4539"/>
                  <a:pt x="6405" y="4539"/>
                  <a:pt x="6405" y="4539"/>
                </a:cubicBezTo>
                <a:cubicBezTo>
                  <a:pt x="6375" y="4539"/>
                  <a:pt x="6375" y="4539"/>
                  <a:pt x="6375" y="4539"/>
                </a:cubicBezTo>
                <a:cubicBezTo>
                  <a:pt x="6375" y="4539"/>
                  <a:pt x="6375" y="4568"/>
                  <a:pt x="6346" y="4568"/>
                </a:cubicBezTo>
                <a:cubicBezTo>
                  <a:pt x="6287" y="4627"/>
                  <a:pt x="6287" y="4627"/>
                  <a:pt x="6287" y="4627"/>
                </a:cubicBezTo>
                <a:cubicBezTo>
                  <a:pt x="6287" y="4627"/>
                  <a:pt x="6287" y="4627"/>
                  <a:pt x="6287" y="4657"/>
                </a:cubicBezTo>
                <a:lnTo>
                  <a:pt x="6256" y="4687"/>
                </a:lnTo>
                <a:cubicBezTo>
                  <a:pt x="6108" y="4805"/>
                  <a:pt x="6108" y="4805"/>
                  <a:pt x="6108" y="4805"/>
                </a:cubicBezTo>
                <a:cubicBezTo>
                  <a:pt x="6079" y="4835"/>
                  <a:pt x="6079" y="4835"/>
                  <a:pt x="6108" y="4805"/>
                </a:cubicBezTo>
                <a:cubicBezTo>
                  <a:pt x="6287" y="4687"/>
                  <a:pt x="6287" y="4687"/>
                  <a:pt x="6287" y="4687"/>
                </a:cubicBezTo>
                <a:cubicBezTo>
                  <a:pt x="6287" y="4657"/>
                  <a:pt x="6287" y="4657"/>
                  <a:pt x="6287" y="4657"/>
                </a:cubicBezTo>
                <a:lnTo>
                  <a:pt x="6316" y="4627"/>
                </a:lnTo>
                <a:cubicBezTo>
                  <a:pt x="6643" y="4449"/>
                  <a:pt x="6643" y="4449"/>
                  <a:pt x="6643" y="4449"/>
                </a:cubicBezTo>
                <a:cubicBezTo>
                  <a:pt x="6643" y="4449"/>
                  <a:pt x="6643" y="4449"/>
                  <a:pt x="6672" y="4449"/>
                </a:cubicBezTo>
                <a:cubicBezTo>
                  <a:pt x="6761" y="4449"/>
                  <a:pt x="6761" y="4449"/>
                  <a:pt x="6761" y="4449"/>
                </a:cubicBezTo>
                <a:cubicBezTo>
                  <a:pt x="6761" y="4449"/>
                  <a:pt x="6761" y="4449"/>
                  <a:pt x="6761" y="4420"/>
                </a:cubicBezTo>
                <a:cubicBezTo>
                  <a:pt x="6731" y="4360"/>
                  <a:pt x="6731" y="4360"/>
                  <a:pt x="6731" y="4360"/>
                </a:cubicBezTo>
                <a:cubicBezTo>
                  <a:pt x="6731" y="4360"/>
                  <a:pt x="6731" y="4360"/>
                  <a:pt x="6731" y="4331"/>
                </a:cubicBezTo>
                <a:lnTo>
                  <a:pt x="6761" y="4271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13" name="Freeform 41"/>
          <p:cNvSpPr>
            <a:spLocks noChangeArrowheads="1"/>
          </p:cNvSpPr>
          <p:nvPr/>
        </p:nvSpPr>
        <p:spPr bwMode="auto">
          <a:xfrm>
            <a:off x="9325921" y="3380041"/>
            <a:ext cx="1440" cy="144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1F2F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15402" name="Freeform 42"/>
          <p:cNvSpPr>
            <a:spLocks noChangeArrowheads="1"/>
          </p:cNvSpPr>
          <p:nvPr/>
        </p:nvSpPr>
        <p:spPr bwMode="auto">
          <a:xfrm>
            <a:off x="7082401" y="1581481"/>
            <a:ext cx="895680" cy="434880"/>
          </a:xfrm>
          <a:custGeom>
            <a:avLst/>
            <a:gdLst>
              <a:gd name="T0" fmla="*/ 0 w 2997"/>
              <a:gd name="T1" fmla="*/ 67624314 h 1454"/>
              <a:gd name="T2" fmla="*/ 12917575 w 2997"/>
              <a:gd name="T3" fmla="*/ 83823867 h 1454"/>
              <a:gd name="T4" fmla="*/ 45048918 w 2997"/>
              <a:gd name="T5" fmla="*/ 87085210 h 1454"/>
              <a:gd name="T6" fmla="*/ 61114260 w 2997"/>
              <a:gd name="T7" fmla="*/ 93499745 h 1454"/>
              <a:gd name="T8" fmla="*/ 90206232 w 2997"/>
              <a:gd name="T9" fmla="*/ 96761418 h 1454"/>
              <a:gd name="T10" fmla="*/ 109419671 w 2997"/>
              <a:gd name="T11" fmla="*/ 103175953 h 1454"/>
              <a:gd name="T12" fmla="*/ 112676164 w 2997"/>
              <a:gd name="T13" fmla="*/ 112852161 h 1454"/>
              <a:gd name="T14" fmla="*/ 122337246 w 2997"/>
              <a:gd name="T15" fmla="*/ 119266696 h 1454"/>
              <a:gd name="T16" fmla="*/ 122337246 w 2997"/>
              <a:gd name="T17" fmla="*/ 138619111 h 1454"/>
              <a:gd name="T18" fmla="*/ 131998328 w 2997"/>
              <a:gd name="T19" fmla="*/ 138619111 h 1454"/>
              <a:gd name="T20" fmla="*/ 131998328 w 2997"/>
              <a:gd name="T21" fmla="*/ 151556662 h 1454"/>
              <a:gd name="T22" fmla="*/ 138402918 w 2997"/>
              <a:gd name="T23" fmla="*/ 154709524 h 1454"/>
              <a:gd name="T24" fmla="*/ 151320493 w 2997"/>
              <a:gd name="T25" fmla="*/ 125790041 h 1454"/>
              <a:gd name="T26" fmla="*/ 167494560 w 2997"/>
              <a:gd name="T27" fmla="*/ 116113833 h 1454"/>
              <a:gd name="T28" fmla="*/ 177046917 w 2997"/>
              <a:gd name="T29" fmla="*/ 109699298 h 1454"/>
              <a:gd name="T30" fmla="*/ 180303739 w 2997"/>
              <a:gd name="T31" fmla="*/ 119266696 h 1454"/>
              <a:gd name="T32" fmla="*/ 193221314 w 2997"/>
              <a:gd name="T33" fmla="*/ 103175953 h 1454"/>
              <a:gd name="T34" fmla="*/ 206138889 w 2997"/>
              <a:gd name="T35" fmla="*/ 96761418 h 1454"/>
              <a:gd name="T36" fmla="*/ 215691246 w 2997"/>
              <a:gd name="T37" fmla="*/ 93499745 h 1454"/>
              <a:gd name="T38" fmla="*/ 231865313 w 2997"/>
              <a:gd name="T39" fmla="*/ 83823867 h 1454"/>
              <a:gd name="T40" fmla="*/ 267253149 w 2997"/>
              <a:gd name="T41" fmla="*/ 93499745 h 1454"/>
              <a:gd name="T42" fmla="*/ 273657739 w 2997"/>
              <a:gd name="T43" fmla="*/ 83823867 h 1454"/>
              <a:gd name="T44" fmla="*/ 283427217 w 2997"/>
              <a:gd name="T45" fmla="*/ 83823867 h 1454"/>
              <a:gd name="T46" fmla="*/ 305788752 w 2997"/>
              <a:gd name="T47" fmla="*/ 83823867 h 1454"/>
              <a:gd name="T48" fmla="*/ 318706327 w 2997"/>
              <a:gd name="T49" fmla="*/ 83823867 h 1454"/>
              <a:gd name="T50" fmla="*/ 325219642 w 2997"/>
              <a:gd name="T51" fmla="*/ 80562195 h 1454"/>
              <a:gd name="T52" fmla="*/ 318706327 w 2997"/>
              <a:gd name="T53" fmla="*/ 74147659 h 1454"/>
              <a:gd name="T54" fmla="*/ 302640985 w 2997"/>
              <a:gd name="T55" fmla="*/ 80562195 h 1454"/>
              <a:gd name="T56" fmla="*/ 289723081 w 2997"/>
              <a:gd name="T57" fmla="*/ 70994797 h 1454"/>
              <a:gd name="T58" fmla="*/ 289723081 w 2997"/>
              <a:gd name="T59" fmla="*/ 64471452 h 1454"/>
              <a:gd name="T60" fmla="*/ 276914231 w 2997"/>
              <a:gd name="T61" fmla="*/ 51533571 h 1454"/>
              <a:gd name="T62" fmla="*/ 270509642 w 2997"/>
              <a:gd name="T63" fmla="*/ 54795244 h 1454"/>
              <a:gd name="T64" fmla="*/ 257592067 w 2997"/>
              <a:gd name="T65" fmla="*/ 54795244 h 1454"/>
              <a:gd name="T66" fmla="*/ 247930985 w 2997"/>
              <a:gd name="T67" fmla="*/ 51533571 h 1454"/>
              <a:gd name="T68" fmla="*/ 235013410 w 2997"/>
              <a:gd name="T69" fmla="*/ 38704501 h 1454"/>
              <a:gd name="T70" fmla="*/ 206138889 w 2997"/>
              <a:gd name="T71" fmla="*/ 45227847 h 1454"/>
              <a:gd name="T72" fmla="*/ 189964492 w 2997"/>
              <a:gd name="T73" fmla="*/ 48380709 h 1454"/>
              <a:gd name="T74" fmla="*/ 173899150 w 2997"/>
              <a:gd name="T75" fmla="*/ 64471452 h 1454"/>
              <a:gd name="T76" fmla="*/ 160981575 w 2997"/>
              <a:gd name="T77" fmla="*/ 64471452 h 1454"/>
              <a:gd name="T78" fmla="*/ 151320493 w 2997"/>
              <a:gd name="T79" fmla="*/ 64471452 h 1454"/>
              <a:gd name="T80" fmla="*/ 119189149 w 2997"/>
              <a:gd name="T81" fmla="*/ 41857364 h 1454"/>
              <a:gd name="T82" fmla="*/ 86949410 w 2997"/>
              <a:gd name="T83" fmla="*/ 45227847 h 1454"/>
              <a:gd name="T84" fmla="*/ 99758589 w 2997"/>
              <a:gd name="T85" fmla="*/ 16090743 h 1454"/>
              <a:gd name="T86" fmla="*/ 115932657 w 2997"/>
              <a:gd name="T87" fmla="*/ 3152862 h 1454"/>
              <a:gd name="T88" fmla="*/ 93354000 w 2997"/>
              <a:gd name="T89" fmla="*/ 3152862 h 1454"/>
              <a:gd name="T90" fmla="*/ 61114260 w 2997"/>
              <a:gd name="T91" fmla="*/ 35442829 h 1454"/>
              <a:gd name="T92" fmla="*/ 51561904 w 2997"/>
              <a:gd name="T93" fmla="*/ 38704501 h 1454"/>
              <a:gd name="T94" fmla="*/ 22470261 w 2997"/>
              <a:gd name="T95" fmla="*/ 51533571 h 14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997" h="1454">
                <a:moveTo>
                  <a:pt x="149" y="564"/>
                </a:moveTo>
                <a:lnTo>
                  <a:pt x="149" y="564"/>
                </a:lnTo>
                <a:lnTo>
                  <a:pt x="119" y="564"/>
                </a:lnTo>
                <a:cubicBezTo>
                  <a:pt x="0" y="622"/>
                  <a:pt x="0" y="622"/>
                  <a:pt x="0" y="622"/>
                </a:cubicBezTo>
                <a:cubicBezTo>
                  <a:pt x="0" y="622"/>
                  <a:pt x="0" y="622"/>
                  <a:pt x="0" y="653"/>
                </a:cubicBezTo>
                <a:cubicBezTo>
                  <a:pt x="0" y="653"/>
                  <a:pt x="59" y="682"/>
                  <a:pt x="59" y="712"/>
                </a:cubicBezTo>
                <a:cubicBezTo>
                  <a:pt x="89" y="712"/>
                  <a:pt x="89" y="712"/>
                  <a:pt x="89" y="741"/>
                </a:cubicBezTo>
                <a:cubicBezTo>
                  <a:pt x="89" y="741"/>
                  <a:pt x="89" y="771"/>
                  <a:pt x="119" y="771"/>
                </a:cubicBezTo>
                <a:cubicBezTo>
                  <a:pt x="149" y="771"/>
                  <a:pt x="178" y="771"/>
                  <a:pt x="207" y="771"/>
                </a:cubicBezTo>
                <a:cubicBezTo>
                  <a:pt x="238" y="771"/>
                  <a:pt x="267" y="771"/>
                  <a:pt x="267" y="801"/>
                </a:cubicBezTo>
                <a:cubicBezTo>
                  <a:pt x="297" y="801"/>
                  <a:pt x="326" y="801"/>
                  <a:pt x="356" y="801"/>
                </a:cubicBezTo>
                <a:cubicBezTo>
                  <a:pt x="386" y="801"/>
                  <a:pt x="386" y="801"/>
                  <a:pt x="415" y="801"/>
                </a:cubicBezTo>
                <a:cubicBezTo>
                  <a:pt x="445" y="801"/>
                  <a:pt x="445" y="830"/>
                  <a:pt x="475" y="830"/>
                </a:cubicBezTo>
                <a:lnTo>
                  <a:pt x="504" y="860"/>
                </a:lnTo>
                <a:lnTo>
                  <a:pt x="534" y="860"/>
                </a:lnTo>
                <a:lnTo>
                  <a:pt x="563" y="860"/>
                </a:lnTo>
                <a:cubicBezTo>
                  <a:pt x="594" y="860"/>
                  <a:pt x="594" y="860"/>
                  <a:pt x="594" y="860"/>
                </a:cubicBezTo>
                <a:cubicBezTo>
                  <a:pt x="623" y="860"/>
                  <a:pt x="623" y="890"/>
                  <a:pt x="623" y="890"/>
                </a:cubicBezTo>
                <a:cubicBezTo>
                  <a:pt x="652" y="919"/>
                  <a:pt x="682" y="919"/>
                  <a:pt x="712" y="919"/>
                </a:cubicBezTo>
                <a:cubicBezTo>
                  <a:pt x="742" y="919"/>
                  <a:pt x="831" y="890"/>
                  <a:pt x="831" y="890"/>
                </a:cubicBezTo>
                <a:cubicBezTo>
                  <a:pt x="831" y="890"/>
                  <a:pt x="831" y="890"/>
                  <a:pt x="860" y="890"/>
                </a:cubicBezTo>
                <a:cubicBezTo>
                  <a:pt x="860" y="890"/>
                  <a:pt x="860" y="890"/>
                  <a:pt x="860" y="919"/>
                </a:cubicBezTo>
                <a:cubicBezTo>
                  <a:pt x="860" y="919"/>
                  <a:pt x="979" y="919"/>
                  <a:pt x="1008" y="949"/>
                </a:cubicBezTo>
                <a:lnTo>
                  <a:pt x="1008" y="978"/>
                </a:lnTo>
                <a:cubicBezTo>
                  <a:pt x="1008" y="1009"/>
                  <a:pt x="1008" y="1009"/>
                  <a:pt x="1008" y="1009"/>
                </a:cubicBezTo>
                <a:cubicBezTo>
                  <a:pt x="1008" y="1009"/>
                  <a:pt x="1008" y="1009"/>
                  <a:pt x="1038" y="1038"/>
                </a:cubicBezTo>
                <a:lnTo>
                  <a:pt x="1068" y="1038"/>
                </a:lnTo>
                <a:lnTo>
                  <a:pt x="1098" y="1038"/>
                </a:lnTo>
                <a:cubicBezTo>
                  <a:pt x="1098" y="1038"/>
                  <a:pt x="1127" y="1068"/>
                  <a:pt x="1127" y="1097"/>
                </a:cubicBezTo>
                <a:cubicBezTo>
                  <a:pt x="1156" y="1127"/>
                  <a:pt x="1156" y="1127"/>
                  <a:pt x="1156" y="1157"/>
                </a:cubicBezTo>
                <a:cubicBezTo>
                  <a:pt x="1156" y="1186"/>
                  <a:pt x="1156" y="1186"/>
                  <a:pt x="1156" y="1186"/>
                </a:cubicBezTo>
                <a:cubicBezTo>
                  <a:pt x="1156" y="1216"/>
                  <a:pt x="1156" y="1216"/>
                  <a:pt x="1156" y="1246"/>
                </a:cubicBezTo>
                <a:cubicBezTo>
                  <a:pt x="1127" y="1275"/>
                  <a:pt x="1127" y="1275"/>
                  <a:pt x="1127" y="1275"/>
                </a:cubicBezTo>
                <a:cubicBezTo>
                  <a:pt x="1156" y="1275"/>
                  <a:pt x="1156" y="1275"/>
                  <a:pt x="1156" y="1275"/>
                </a:cubicBezTo>
                <a:cubicBezTo>
                  <a:pt x="1187" y="1275"/>
                  <a:pt x="1187" y="1246"/>
                  <a:pt x="1216" y="1275"/>
                </a:cubicBezTo>
                <a:cubicBezTo>
                  <a:pt x="1216" y="1275"/>
                  <a:pt x="1216" y="1275"/>
                  <a:pt x="1216" y="1305"/>
                </a:cubicBezTo>
                <a:cubicBezTo>
                  <a:pt x="1216" y="1334"/>
                  <a:pt x="1216" y="1365"/>
                  <a:pt x="1216" y="1365"/>
                </a:cubicBezTo>
                <a:cubicBezTo>
                  <a:pt x="1216" y="1394"/>
                  <a:pt x="1216" y="1394"/>
                  <a:pt x="1216" y="1394"/>
                </a:cubicBezTo>
                <a:cubicBezTo>
                  <a:pt x="1246" y="1453"/>
                  <a:pt x="1246" y="1453"/>
                  <a:pt x="1246" y="1453"/>
                </a:cubicBezTo>
                <a:lnTo>
                  <a:pt x="1275" y="1423"/>
                </a:lnTo>
                <a:cubicBezTo>
                  <a:pt x="1364" y="1275"/>
                  <a:pt x="1364" y="1275"/>
                  <a:pt x="1364" y="1275"/>
                </a:cubicBezTo>
                <a:lnTo>
                  <a:pt x="1364" y="1246"/>
                </a:lnTo>
                <a:cubicBezTo>
                  <a:pt x="1394" y="1186"/>
                  <a:pt x="1394" y="1186"/>
                  <a:pt x="1394" y="1186"/>
                </a:cubicBezTo>
                <a:cubicBezTo>
                  <a:pt x="1394" y="1186"/>
                  <a:pt x="1394" y="1186"/>
                  <a:pt x="1394" y="1157"/>
                </a:cubicBezTo>
                <a:cubicBezTo>
                  <a:pt x="1454" y="1097"/>
                  <a:pt x="1454" y="1097"/>
                  <a:pt x="1454" y="1097"/>
                </a:cubicBezTo>
                <a:cubicBezTo>
                  <a:pt x="1454" y="1097"/>
                  <a:pt x="1454" y="1068"/>
                  <a:pt x="1483" y="1068"/>
                </a:cubicBezTo>
                <a:cubicBezTo>
                  <a:pt x="1512" y="1068"/>
                  <a:pt x="1512" y="1068"/>
                  <a:pt x="1512" y="1068"/>
                </a:cubicBezTo>
                <a:cubicBezTo>
                  <a:pt x="1512" y="1068"/>
                  <a:pt x="1512" y="1068"/>
                  <a:pt x="1543" y="1068"/>
                </a:cubicBezTo>
                <a:cubicBezTo>
                  <a:pt x="1572" y="1009"/>
                  <a:pt x="1572" y="1009"/>
                  <a:pt x="1572" y="1009"/>
                </a:cubicBezTo>
                <a:lnTo>
                  <a:pt x="1602" y="1009"/>
                </a:lnTo>
                <a:cubicBezTo>
                  <a:pt x="1631" y="1009"/>
                  <a:pt x="1631" y="1009"/>
                  <a:pt x="1631" y="1009"/>
                </a:cubicBezTo>
                <a:cubicBezTo>
                  <a:pt x="1631" y="1009"/>
                  <a:pt x="1661" y="1009"/>
                  <a:pt x="1631" y="1009"/>
                </a:cubicBezTo>
                <a:cubicBezTo>
                  <a:pt x="1631" y="1068"/>
                  <a:pt x="1631" y="1068"/>
                  <a:pt x="1631" y="1068"/>
                </a:cubicBezTo>
                <a:lnTo>
                  <a:pt x="1631" y="1097"/>
                </a:lnTo>
                <a:cubicBezTo>
                  <a:pt x="1661" y="1127"/>
                  <a:pt x="1661" y="1127"/>
                  <a:pt x="1661" y="1127"/>
                </a:cubicBezTo>
                <a:cubicBezTo>
                  <a:pt x="1661" y="1127"/>
                  <a:pt x="1661" y="1127"/>
                  <a:pt x="1661" y="1097"/>
                </a:cubicBezTo>
                <a:cubicBezTo>
                  <a:pt x="1661" y="1068"/>
                  <a:pt x="1661" y="1068"/>
                  <a:pt x="1661" y="1068"/>
                </a:cubicBezTo>
                <a:cubicBezTo>
                  <a:pt x="1661" y="1068"/>
                  <a:pt x="1661" y="1068"/>
                  <a:pt x="1691" y="1068"/>
                </a:cubicBezTo>
                <a:cubicBezTo>
                  <a:pt x="1750" y="978"/>
                  <a:pt x="1750" y="978"/>
                  <a:pt x="1750" y="978"/>
                </a:cubicBezTo>
                <a:cubicBezTo>
                  <a:pt x="1780" y="978"/>
                  <a:pt x="1780" y="978"/>
                  <a:pt x="1780" y="949"/>
                </a:cubicBezTo>
                <a:cubicBezTo>
                  <a:pt x="1780" y="919"/>
                  <a:pt x="1780" y="919"/>
                  <a:pt x="1780" y="919"/>
                </a:cubicBezTo>
                <a:cubicBezTo>
                  <a:pt x="1868" y="890"/>
                  <a:pt x="1868" y="890"/>
                  <a:pt x="1868" y="890"/>
                </a:cubicBezTo>
                <a:lnTo>
                  <a:pt x="1899" y="890"/>
                </a:lnTo>
                <a:cubicBezTo>
                  <a:pt x="1928" y="890"/>
                  <a:pt x="1928" y="890"/>
                  <a:pt x="1928" y="890"/>
                </a:cubicBezTo>
                <a:lnTo>
                  <a:pt x="1958" y="890"/>
                </a:lnTo>
                <a:cubicBezTo>
                  <a:pt x="1958" y="860"/>
                  <a:pt x="1958" y="860"/>
                  <a:pt x="1987" y="860"/>
                </a:cubicBezTo>
                <a:cubicBezTo>
                  <a:pt x="2017" y="860"/>
                  <a:pt x="2017" y="860"/>
                  <a:pt x="2017" y="860"/>
                </a:cubicBezTo>
                <a:cubicBezTo>
                  <a:pt x="2047" y="860"/>
                  <a:pt x="2047" y="860"/>
                  <a:pt x="2047" y="830"/>
                </a:cubicBezTo>
                <a:cubicBezTo>
                  <a:pt x="2106" y="771"/>
                  <a:pt x="2106" y="771"/>
                  <a:pt x="2106" y="771"/>
                </a:cubicBezTo>
                <a:cubicBezTo>
                  <a:pt x="2106" y="771"/>
                  <a:pt x="2106" y="771"/>
                  <a:pt x="2136" y="771"/>
                </a:cubicBezTo>
                <a:cubicBezTo>
                  <a:pt x="2255" y="771"/>
                  <a:pt x="2255" y="771"/>
                  <a:pt x="2255" y="771"/>
                </a:cubicBezTo>
                <a:cubicBezTo>
                  <a:pt x="2284" y="771"/>
                  <a:pt x="2284" y="771"/>
                  <a:pt x="2284" y="801"/>
                </a:cubicBezTo>
                <a:cubicBezTo>
                  <a:pt x="2462" y="890"/>
                  <a:pt x="2462" y="890"/>
                  <a:pt x="2462" y="890"/>
                </a:cubicBezTo>
                <a:cubicBezTo>
                  <a:pt x="2462" y="890"/>
                  <a:pt x="2462" y="890"/>
                  <a:pt x="2462" y="860"/>
                </a:cubicBezTo>
                <a:cubicBezTo>
                  <a:pt x="2462" y="771"/>
                  <a:pt x="2462" y="771"/>
                  <a:pt x="2462" y="771"/>
                </a:cubicBezTo>
                <a:lnTo>
                  <a:pt x="2492" y="771"/>
                </a:lnTo>
                <a:cubicBezTo>
                  <a:pt x="2521" y="771"/>
                  <a:pt x="2521" y="771"/>
                  <a:pt x="2521" y="771"/>
                </a:cubicBezTo>
                <a:cubicBezTo>
                  <a:pt x="2551" y="771"/>
                  <a:pt x="2551" y="771"/>
                  <a:pt x="2551" y="771"/>
                </a:cubicBezTo>
                <a:cubicBezTo>
                  <a:pt x="2551" y="771"/>
                  <a:pt x="2551" y="771"/>
                  <a:pt x="2580" y="771"/>
                </a:cubicBezTo>
                <a:lnTo>
                  <a:pt x="2611" y="771"/>
                </a:lnTo>
                <a:lnTo>
                  <a:pt x="2640" y="771"/>
                </a:lnTo>
                <a:cubicBezTo>
                  <a:pt x="2788" y="771"/>
                  <a:pt x="2788" y="771"/>
                  <a:pt x="2788" y="771"/>
                </a:cubicBezTo>
                <a:cubicBezTo>
                  <a:pt x="2817" y="771"/>
                  <a:pt x="2817" y="771"/>
                  <a:pt x="2817" y="771"/>
                </a:cubicBezTo>
                <a:cubicBezTo>
                  <a:pt x="2817" y="741"/>
                  <a:pt x="2848" y="741"/>
                  <a:pt x="2848" y="771"/>
                </a:cubicBezTo>
                <a:lnTo>
                  <a:pt x="2877" y="771"/>
                </a:lnTo>
                <a:cubicBezTo>
                  <a:pt x="2907" y="771"/>
                  <a:pt x="2907" y="771"/>
                  <a:pt x="2907" y="771"/>
                </a:cubicBezTo>
                <a:cubicBezTo>
                  <a:pt x="2907" y="771"/>
                  <a:pt x="2907" y="771"/>
                  <a:pt x="2936" y="771"/>
                </a:cubicBezTo>
                <a:cubicBezTo>
                  <a:pt x="2966" y="771"/>
                  <a:pt x="2966" y="771"/>
                  <a:pt x="2966" y="771"/>
                </a:cubicBezTo>
                <a:cubicBezTo>
                  <a:pt x="2996" y="771"/>
                  <a:pt x="2996" y="771"/>
                  <a:pt x="2996" y="741"/>
                </a:cubicBezTo>
                <a:cubicBezTo>
                  <a:pt x="2996" y="712"/>
                  <a:pt x="2996" y="712"/>
                  <a:pt x="2996" y="712"/>
                </a:cubicBezTo>
                <a:cubicBezTo>
                  <a:pt x="2966" y="682"/>
                  <a:pt x="2966" y="682"/>
                  <a:pt x="2966" y="682"/>
                </a:cubicBezTo>
                <a:cubicBezTo>
                  <a:pt x="2936" y="682"/>
                  <a:pt x="2936" y="682"/>
                  <a:pt x="2936" y="682"/>
                </a:cubicBezTo>
                <a:cubicBezTo>
                  <a:pt x="2907" y="682"/>
                  <a:pt x="2907" y="682"/>
                  <a:pt x="2907" y="682"/>
                </a:cubicBezTo>
                <a:cubicBezTo>
                  <a:pt x="2877" y="712"/>
                  <a:pt x="2877" y="712"/>
                  <a:pt x="2877" y="712"/>
                </a:cubicBezTo>
                <a:cubicBezTo>
                  <a:pt x="2877" y="741"/>
                  <a:pt x="2848" y="741"/>
                  <a:pt x="2848" y="741"/>
                </a:cubicBezTo>
                <a:cubicBezTo>
                  <a:pt x="2788" y="741"/>
                  <a:pt x="2788" y="741"/>
                  <a:pt x="2788" y="741"/>
                </a:cubicBezTo>
                <a:cubicBezTo>
                  <a:pt x="2788" y="741"/>
                  <a:pt x="2788" y="712"/>
                  <a:pt x="2759" y="712"/>
                </a:cubicBezTo>
                <a:cubicBezTo>
                  <a:pt x="2729" y="682"/>
                  <a:pt x="2729" y="682"/>
                  <a:pt x="2729" y="682"/>
                </a:cubicBezTo>
                <a:cubicBezTo>
                  <a:pt x="2729" y="653"/>
                  <a:pt x="2729" y="653"/>
                  <a:pt x="2729" y="653"/>
                </a:cubicBezTo>
                <a:cubicBezTo>
                  <a:pt x="2669" y="653"/>
                  <a:pt x="2669" y="653"/>
                  <a:pt x="2669" y="653"/>
                </a:cubicBezTo>
                <a:lnTo>
                  <a:pt x="2640" y="653"/>
                </a:lnTo>
                <a:cubicBezTo>
                  <a:pt x="2640" y="653"/>
                  <a:pt x="2640" y="622"/>
                  <a:pt x="2669" y="622"/>
                </a:cubicBezTo>
                <a:lnTo>
                  <a:pt x="2669" y="593"/>
                </a:lnTo>
                <a:cubicBezTo>
                  <a:pt x="2611" y="474"/>
                  <a:pt x="2611" y="474"/>
                  <a:pt x="2611" y="474"/>
                </a:cubicBezTo>
                <a:lnTo>
                  <a:pt x="2580" y="474"/>
                </a:lnTo>
                <a:cubicBezTo>
                  <a:pt x="2551" y="474"/>
                  <a:pt x="2551" y="474"/>
                  <a:pt x="2551" y="474"/>
                </a:cubicBezTo>
                <a:cubicBezTo>
                  <a:pt x="2521" y="504"/>
                  <a:pt x="2521" y="504"/>
                  <a:pt x="2521" y="504"/>
                </a:cubicBezTo>
                <a:lnTo>
                  <a:pt x="2492" y="504"/>
                </a:lnTo>
                <a:cubicBezTo>
                  <a:pt x="2462" y="504"/>
                  <a:pt x="2462" y="474"/>
                  <a:pt x="2462" y="474"/>
                </a:cubicBezTo>
                <a:cubicBezTo>
                  <a:pt x="2432" y="504"/>
                  <a:pt x="2432" y="504"/>
                  <a:pt x="2432" y="504"/>
                </a:cubicBezTo>
                <a:lnTo>
                  <a:pt x="2403" y="504"/>
                </a:lnTo>
                <a:cubicBezTo>
                  <a:pt x="2373" y="504"/>
                  <a:pt x="2373" y="504"/>
                  <a:pt x="2373" y="504"/>
                </a:cubicBezTo>
                <a:lnTo>
                  <a:pt x="2343" y="504"/>
                </a:lnTo>
                <a:cubicBezTo>
                  <a:pt x="2313" y="504"/>
                  <a:pt x="2313" y="504"/>
                  <a:pt x="2313" y="504"/>
                </a:cubicBezTo>
                <a:cubicBezTo>
                  <a:pt x="2284" y="504"/>
                  <a:pt x="2284" y="504"/>
                  <a:pt x="2284" y="474"/>
                </a:cubicBezTo>
                <a:cubicBezTo>
                  <a:pt x="2284" y="326"/>
                  <a:pt x="2284" y="326"/>
                  <a:pt x="2284" y="326"/>
                </a:cubicBezTo>
                <a:cubicBezTo>
                  <a:pt x="2195" y="326"/>
                  <a:pt x="2195" y="326"/>
                  <a:pt x="2195" y="326"/>
                </a:cubicBezTo>
                <a:cubicBezTo>
                  <a:pt x="2195" y="326"/>
                  <a:pt x="2195" y="356"/>
                  <a:pt x="2165" y="356"/>
                </a:cubicBezTo>
                <a:cubicBezTo>
                  <a:pt x="2106" y="385"/>
                  <a:pt x="2106" y="385"/>
                  <a:pt x="2106" y="385"/>
                </a:cubicBezTo>
                <a:cubicBezTo>
                  <a:pt x="2076" y="385"/>
                  <a:pt x="2076" y="416"/>
                  <a:pt x="2076" y="416"/>
                </a:cubicBezTo>
                <a:cubicBezTo>
                  <a:pt x="1928" y="416"/>
                  <a:pt x="1928" y="416"/>
                  <a:pt x="1928" y="416"/>
                </a:cubicBezTo>
                <a:lnTo>
                  <a:pt x="1899" y="416"/>
                </a:lnTo>
                <a:cubicBezTo>
                  <a:pt x="1839" y="445"/>
                  <a:pt x="1839" y="445"/>
                  <a:pt x="1839" y="445"/>
                </a:cubicBezTo>
                <a:lnTo>
                  <a:pt x="1809" y="445"/>
                </a:lnTo>
                <a:cubicBezTo>
                  <a:pt x="1780" y="445"/>
                  <a:pt x="1780" y="445"/>
                  <a:pt x="1780" y="445"/>
                </a:cubicBezTo>
                <a:cubicBezTo>
                  <a:pt x="1780" y="445"/>
                  <a:pt x="1780" y="445"/>
                  <a:pt x="1750" y="445"/>
                </a:cubicBezTo>
                <a:cubicBezTo>
                  <a:pt x="1661" y="504"/>
                  <a:pt x="1661" y="504"/>
                  <a:pt x="1661" y="504"/>
                </a:cubicBezTo>
                <a:cubicBezTo>
                  <a:pt x="1661" y="534"/>
                  <a:pt x="1661" y="534"/>
                  <a:pt x="1661" y="534"/>
                </a:cubicBezTo>
                <a:cubicBezTo>
                  <a:pt x="1631" y="593"/>
                  <a:pt x="1631" y="593"/>
                  <a:pt x="1631" y="593"/>
                </a:cubicBezTo>
                <a:lnTo>
                  <a:pt x="1602" y="593"/>
                </a:lnTo>
                <a:cubicBezTo>
                  <a:pt x="1572" y="593"/>
                  <a:pt x="1572" y="593"/>
                  <a:pt x="1572" y="593"/>
                </a:cubicBezTo>
                <a:lnTo>
                  <a:pt x="1543" y="593"/>
                </a:lnTo>
                <a:cubicBezTo>
                  <a:pt x="1512" y="593"/>
                  <a:pt x="1512" y="593"/>
                  <a:pt x="1512" y="593"/>
                </a:cubicBezTo>
                <a:lnTo>
                  <a:pt x="1483" y="593"/>
                </a:lnTo>
                <a:cubicBezTo>
                  <a:pt x="1454" y="564"/>
                  <a:pt x="1454" y="564"/>
                  <a:pt x="1454" y="564"/>
                </a:cubicBezTo>
                <a:lnTo>
                  <a:pt x="1424" y="564"/>
                </a:lnTo>
                <a:cubicBezTo>
                  <a:pt x="1394" y="564"/>
                  <a:pt x="1394" y="593"/>
                  <a:pt x="1394" y="593"/>
                </a:cubicBezTo>
                <a:cubicBezTo>
                  <a:pt x="1305" y="593"/>
                  <a:pt x="1305" y="593"/>
                  <a:pt x="1305" y="593"/>
                </a:cubicBezTo>
                <a:cubicBezTo>
                  <a:pt x="1275" y="593"/>
                  <a:pt x="1275" y="564"/>
                  <a:pt x="1275" y="564"/>
                </a:cubicBezTo>
                <a:cubicBezTo>
                  <a:pt x="1127" y="385"/>
                  <a:pt x="1127" y="385"/>
                  <a:pt x="1127" y="385"/>
                </a:cubicBezTo>
                <a:lnTo>
                  <a:pt x="1098" y="385"/>
                </a:lnTo>
                <a:cubicBezTo>
                  <a:pt x="919" y="356"/>
                  <a:pt x="919" y="356"/>
                  <a:pt x="919" y="356"/>
                </a:cubicBezTo>
                <a:lnTo>
                  <a:pt x="890" y="356"/>
                </a:lnTo>
                <a:cubicBezTo>
                  <a:pt x="801" y="416"/>
                  <a:pt x="801" y="416"/>
                  <a:pt x="801" y="416"/>
                </a:cubicBezTo>
                <a:cubicBezTo>
                  <a:pt x="801" y="445"/>
                  <a:pt x="801" y="445"/>
                  <a:pt x="801" y="416"/>
                </a:cubicBezTo>
                <a:cubicBezTo>
                  <a:pt x="801" y="356"/>
                  <a:pt x="801" y="356"/>
                  <a:pt x="801" y="356"/>
                </a:cubicBezTo>
                <a:cubicBezTo>
                  <a:pt x="801" y="326"/>
                  <a:pt x="801" y="326"/>
                  <a:pt x="801" y="326"/>
                </a:cubicBezTo>
                <a:cubicBezTo>
                  <a:pt x="890" y="178"/>
                  <a:pt x="890" y="178"/>
                  <a:pt x="890" y="178"/>
                </a:cubicBezTo>
                <a:cubicBezTo>
                  <a:pt x="890" y="148"/>
                  <a:pt x="919" y="148"/>
                  <a:pt x="919" y="148"/>
                </a:cubicBezTo>
                <a:cubicBezTo>
                  <a:pt x="1068" y="60"/>
                  <a:pt x="1068" y="60"/>
                  <a:pt x="1068" y="60"/>
                </a:cubicBezTo>
                <a:cubicBezTo>
                  <a:pt x="1098" y="29"/>
                  <a:pt x="1098" y="29"/>
                  <a:pt x="1068" y="29"/>
                </a:cubicBezTo>
                <a:cubicBezTo>
                  <a:pt x="1068" y="0"/>
                  <a:pt x="1038" y="0"/>
                  <a:pt x="1038" y="0"/>
                </a:cubicBezTo>
                <a:cubicBezTo>
                  <a:pt x="890" y="29"/>
                  <a:pt x="890" y="29"/>
                  <a:pt x="890" y="29"/>
                </a:cubicBezTo>
                <a:cubicBezTo>
                  <a:pt x="860" y="29"/>
                  <a:pt x="860" y="29"/>
                  <a:pt x="860" y="29"/>
                </a:cubicBezTo>
                <a:cubicBezTo>
                  <a:pt x="623" y="267"/>
                  <a:pt x="623" y="267"/>
                  <a:pt x="623" y="267"/>
                </a:cubicBezTo>
                <a:cubicBezTo>
                  <a:pt x="594" y="267"/>
                  <a:pt x="594" y="267"/>
                  <a:pt x="594" y="297"/>
                </a:cubicBezTo>
                <a:cubicBezTo>
                  <a:pt x="594" y="326"/>
                  <a:pt x="563" y="326"/>
                  <a:pt x="563" y="326"/>
                </a:cubicBezTo>
                <a:lnTo>
                  <a:pt x="534" y="356"/>
                </a:lnTo>
                <a:cubicBezTo>
                  <a:pt x="504" y="356"/>
                  <a:pt x="504" y="356"/>
                  <a:pt x="504" y="356"/>
                </a:cubicBezTo>
                <a:cubicBezTo>
                  <a:pt x="504" y="356"/>
                  <a:pt x="504" y="356"/>
                  <a:pt x="475" y="356"/>
                </a:cubicBezTo>
                <a:cubicBezTo>
                  <a:pt x="415" y="445"/>
                  <a:pt x="415" y="445"/>
                  <a:pt x="415" y="445"/>
                </a:cubicBezTo>
                <a:cubicBezTo>
                  <a:pt x="386" y="445"/>
                  <a:pt x="386" y="445"/>
                  <a:pt x="386" y="445"/>
                </a:cubicBezTo>
                <a:cubicBezTo>
                  <a:pt x="238" y="474"/>
                  <a:pt x="238" y="474"/>
                  <a:pt x="238" y="474"/>
                </a:cubicBezTo>
                <a:cubicBezTo>
                  <a:pt x="207" y="474"/>
                  <a:pt x="207" y="474"/>
                  <a:pt x="207" y="474"/>
                </a:cubicBezTo>
                <a:lnTo>
                  <a:pt x="149" y="564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03" name="Freeform 43"/>
          <p:cNvSpPr>
            <a:spLocks noChangeArrowheads="1"/>
          </p:cNvSpPr>
          <p:nvPr/>
        </p:nvSpPr>
        <p:spPr bwMode="auto">
          <a:xfrm>
            <a:off x="2383681" y="2085481"/>
            <a:ext cx="1196640" cy="2066400"/>
          </a:xfrm>
          <a:custGeom>
            <a:avLst/>
            <a:gdLst>
              <a:gd name="T0" fmla="*/ 2147483647 w 4006"/>
              <a:gd name="T1" fmla="*/ 2147483647 h 6912"/>
              <a:gd name="T2" fmla="*/ 2147483647 w 4006"/>
              <a:gd name="T3" fmla="*/ 2147483647 h 6912"/>
              <a:gd name="T4" fmla="*/ 2147483647 w 4006"/>
              <a:gd name="T5" fmla="*/ 2147483647 h 6912"/>
              <a:gd name="T6" fmla="*/ 2147483647 w 4006"/>
              <a:gd name="T7" fmla="*/ 2147483647 h 6912"/>
              <a:gd name="T8" fmla="*/ 2147483647 w 4006"/>
              <a:gd name="T9" fmla="*/ 2147483647 h 6912"/>
              <a:gd name="T10" fmla="*/ 2147483647 w 4006"/>
              <a:gd name="T11" fmla="*/ 2147483647 h 6912"/>
              <a:gd name="T12" fmla="*/ 2147483647 w 4006"/>
              <a:gd name="T13" fmla="*/ 2147483647 h 6912"/>
              <a:gd name="T14" fmla="*/ 2147483647 w 4006"/>
              <a:gd name="T15" fmla="*/ 2147483647 h 6912"/>
              <a:gd name="T16" fmla="*/ 2147483647 w 4006"/>
              <a:gd name="T17" fmla="*/ 1109806905 h 6912"/>
              <a:gd name="T18" fmla="*/ 2147483647 w 4006"/>
              <a:gd name="T19" fmla="*/ 2147483647 h 6912"/>
              <a:gd name="T20" fmla="*/ 2147483647 w 4006"/>
              <a:gd name="T21" fmla="*/ 2147483647 h 6912"/>
              <a:gd name="T22" fmla="*/ 0 w 4006"/>
              <a:gd name="T23" fmla="*/ 2147483647 h 6912"/>
              <a:gd name="T24" fmla="*/ 2147483647 w 4006"/>
              <a:gd name="T25" fmla="*/ 2147483647 h 6912"/>
              <a:gd name="T26" fmla="*/ 2147483647 w 4006"/>
              <a:gd name="T27" fmla="*/ 2147483647 h 6912"/>
              <a:gd name="T28" fmla="*/ 2147483647 w 4006"/>
              <a:gd name="T29" fmla="*/ 2147483647 h 6912"/>
              <a:gd name="T30" fmla="*/ 1071322647 w 4006"/>
              <a:gd name="T31" fmla="*/ 2147483647 h 6912"/>
              <a:gd name="T32" fmla="*/ 2147483647 w 4006"/>
              <a:gd name="T33" fmla="*/ 2147483647 h 6912"/>
              <a:gd name="T34" fmla="*/ 2147483647 w 4006"/>
              <a:gd name="T35" fmla="*/ 2147483647 h 6912"/>
              <a:gd name="T36" fmla="*/ 2147483647 w 4006"/>
              <a:gd name="T37" fmla="*/ 2147483647 h 6912"/>
              <a:gd name="T38" fmla="*/ 2147483647 w 4006"/>
              <a:gd name="T39" fmla="*/ 2147483647 h 6912"/>
              <a:gd name="T40" fmla="*/ 2147483647 w 4006"/>
              <a:gd name="T41" fmla="*/ 2147483647 h 6912"/>
              <a:gd name="T42" fmla="*/ 2147483647 w 4006"/>
              <a:gd name="T43" fmla="*/ 2147483647 h 6912"/>
              <a:gd name="T44" fmla="*/ 2147483647 w 4006"/>
              <a:gd name="T45" fmla="*/ 2147483647 h 6912"/>
              <a:gd name="T46" fmla="*/ 2147483647 w 4006"/>
              <a:gd name="T47" fmla="*/ 2147483647 h 6912"/>
              <a:gd name="T48" fmla="*/ 2147483647 w 4006"/>
              <a:gd name="T49" fmla="*/ 2147483647 h 6912"/>
              <a:gd name="T50" fmla="*/ 2147483647 w 4006"/>
              <a:gd name="T51" fmla="*/ 2147483647 h 6912"/>
              <a:gd name="T52" fmla="*/ 2147483647 w 4006"/>
              <a:gd name="T53" fmla="*/ 2147483647 h 6912"/>
              <a:gd name="T54" fmla="*/ 2147483647 w 4006"/>
              <a:gd name="T55" fmla="*/ 2147483647 h 6912"/>
              <a:gd name="T56" fmla="*/ 2147483647 w 4006"/>
              <a:gd name="T57" fmla="*/ 2147483647 h 6912"/>
              <a:gd name="T58" fmla="*/ 2147483647 w 4006"/>
              <a:gd name="T59" fmla="*/ 2147483647 h 6912"/>
              <a:gd name="T60" fmla="*/ 2147483647 w 4006"/>
              <a:gd name="T61" fmla="*/ 2147483647 h 6912"/>
              <a:gd name="T62" fmla="*/ 2147483647 w 4006"/>
              <a:gd name="T63" fmla="*/ 2147483647 h 6912"/>
              <a:gd name="T64" fmla="*/ 2147483647 w 4006"/>
              <a:gd name="T65" fmla="*/ 2147483647 h 6912"/>
              <a:gd name="T66" fmla="*/ 2147483647 w 4006"/>
              <a:gd name="T67" fmla="*/ 2147483647 h 6912"/>
              <a:gd name="T68" fmla="*/ 2147483647 w 4006"/>
              <a:gd name="T69" fmla="*/ 2147483647 h 6912"/>
              <a:gd name="T70" fmla="*/ 2147483647 w 4006"/>
              <a:gd name="T71" fmla="*/ 2147483647 h 6912"/>
              <a:gd name="T72" fmla="*/ 2147483647 w 4006"/>
              <a:gd name="T73" fmla="*/ 2147483647 h 6912"/>
              <a:gd name="T74" fmla="*/ 2147483647 w 4006"/>
              <a:gd name="T75" fmla="*/ 2147483647 h 6912"/>
              <a:gd name="T76" fmla="*/ 2147483647 w 4006"/>
              <a:gd name="T77" fmla="*/ 2147483647 h 6912"/>
              <a:gd name="T78" fmla="*/ 2147483647 w 4006"/>
              <a:gd name="T79" fmla="*/ 2147483647 h 6912"/>
              <a:gd name="T80" fmla="*/ 2147483647 w 4006"/>
              <a:gd name="T81" fmla="*/ 2147483647 h 6912"/>
              <a:gd name="T82" fmla="*/ 2147483647 w 4006"/>
              <a:gd name="T83" fmla="*/ 2147483647 h 6912"/>
              <a:gd name="T84" fmla="*/ 2147483647 w 4006"/>
              <a:gd name="T85" fmla="*/ 2147483647 h 6912"/>
              <a:gd name="T86" fmla="*/ 2147483647 w 4006"/>
              <a:gd name="T87" fmla="*/ 2147483647 h 6912"/>
              <a:gd name="T88" fmla="*/ 2147483647 w 4006"/>
              <a:gd name="T89" fmla="*/ 2147483647 h 6912"/>
              <a:gd name="T90" fmla="*/ 2147483647 w 4006"/>
              <a:gd name="T91" fmla="*/ 2147483647 h 6912"/>
              <a:gd name="T92" fmla="*/ 2147483647 w 4006"/>
              <a:gd name="T93" fmla="*/ 2147483647 h 6912"/>
              <a:gd name="T94" fmla="*/ 2147483647 w 4006"/>
              <a:gd name="T95" fmla="*/ 2147483647 h 6912"/>
              <a:gd name="T96" fmla="*/ 2147483647 w 4006"/>
              <a:gd name="T97" fmla="*/ 2147483647 h 6912"/>
              <a:gd name="T98" fmla="*/ 2147483647 w 4006"/>
              <a:gd name="T99" fmla="*/ 2147483647 h 6912"/>
              <a:gd name="T100" fmla="*/ 2147483647 w 4006"/>
              <a:gd name="T101" fmla="*/ 2147483647 h 6912"/>
              <a:gd name="T102" fmla="*/ 2147483647 w 4006"/>
              <a:gd name="T103" fmla="*/ 2147483647 h 6912"/>
              <a:gd name="T104" fmla="*/ 2147483647 w 4006"/>
              <a:gd name="T105" fmla="*/ 2147483647 h 6912"/>
              <a:gd name="T106" fmla="*/ 2147483647 w 4006"/>
              <a:gd name="T107" fmla="*/ 2147483647 h 6912"/>
              <a:gd name="T108" fmla="*/ 2147483647 w 4006"/>
              <a:gd name="T109" fmla="*/ 2147483647 h 6912"/>
              <a:gd name="T110" fmla="*/ 2147483647 w 4006"/>
              <a:gd name="T111" fmla="*/ 2147483647 h 6912"/>
              <a:gd name="T112" fmla="*/ 2147483647 w 4006"/>
              <a:gd name="T113" fmla="*/ 2147483647 h 6912"/>
              <a:gd name="T114" fmla="*/ 2147483647 w 4006"/>
              <a:gd name="T115" fmla="*/ 2147483647 h 6912"/>
              <a:gd name="T116" fmla="*/ 2147483647 w 4006"/>
              <a:gd name="T117" fmla="*/ 2147483647 h 6912"/>
              <a:gd name="T118" fmla="*/ 2147483647 w 4006"/>
              <a:gd name="T119" fmla="*/ 2147483647 h 6912"/>
              <a:gd name="T120" fmla="*/ 2147483647 w 4006"/>
              <a:gd name="T121" fmla="*/ 2147483647 h 6912"/>
              <a:gd name="T122" fmla="*/ 2147483647 w 4006"/>
              <a:gd name="T123" fmla="*/ 2147483647 h 69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06" h="6912">
                <a:moveTo>
                  <a:pt x="3501" y="6911"/>
                </a:moveTo>
                <a:lnTo>
                  <a:pt x="3501" y="6911"/>
                </a:lnTo>
                <a:cubicBezTo>
                  <a:pt x="3530" y="6911"/>
                  <a:pt x="3530" y="6911"/>
                  <a:pt x="3530" y="6911"/>
                </a:cubicBezTo>
                <a:cubicBezTo>
                  <a:pt x="3530" y="6911"/>
                  <a:pt x="3530" y="6911"/>
                  <a:pt x="3559" y="6911"/>
                </a:cubicBezTo>
                <a:cubicBezTo>
                  <a:pt x="3559" y="6911"/>
                  <a:pt x="3589" y="6911"/>
                  <a:pt x="3619" y="6911"/>
                </a:cubicBezTo>
                <a:cubicBezTo>
                  <a:pt x="3649" y="6911"/>
                  <a:pt x="3649" y="6911"/>
                  <a:pt x="3649" y="6911"/>
                </a:cubicBezTo>
                <a:lnTo>
                  <a:pt x="3649" y="6880"/>
                </a:lnTo>
                <a:cubicBezTo>
                  <a:pt x="3649" y="6851"/>
                  <a:pt x="3619" y="6851"/>
                  <a:pt x="3649" y="6792"/>
                </a:cubicBezTo>
                <a:lnTo>
                  <a:pt x="3649" y="6762"/>
                </a:lnTo>
                <a:lnTo>
                  <a:pt x="3619" y="6762"/>
                </a:lnTo>
                <a:cubicBezTo>
                  <a:pt x="3589" y="6732"/>
                  <a:pt x="3589" y="6732"/>
                  <a:pt x="3559" y="6732"/>
                </a:cubicBezTo>
                <a:cubicBezTo>
                  <a:pt x="3530" y="6703"/>
                  <a:pt x="3530" y="6673"/>
                  <a:pt x="3530" y="6614"/>
                </a:cubicBezTo>
                <a:cubicBezTo>
                  <a:pt x="3530" y="6614"/>
                  <a:pt x="3530" y="6614"/>
                  <a:pt x="3530" y="6584"/>
                </a:cubicBezTo>
                <a:cubicBezTo>
                  <a:pt x="3530" y="6555"/>
                  <a:pt x="3530" y="6524"/>
                  <a:pt x="3559" y="6524"/>
                </a:cubicBezTo>
                <a:cubicBezTo>
                  <a:pt x="3589" y="6524"/>
                  <a:pt x="3589" y="6524"/>
                  <a:pt x="3619" y="6524"/>
                </a:cubicBezTo>
                <a:cubicBezTo>
                  <a:pt x="3649" y="6466"/>
                  <a:pt x="3649" y="6466"/>
                  <a:pt x="3649" y="6436"/>
                </a:cubicBezTo>
                <a:cubicBezTo>
                  <a:pt x="3649" y="6406"/>
                  <a:pt x="3707" y="6376"/>
                  <a:pt x="3707" y="6376"/>
                </a:cubicBezTo>
                <a:lnTo>
                  <a:pt x="3707" y="6347"/>
                </a:lnTo>
                <a:cubicBezTo>
                  <a:pt x="3738" y="6347"/>
                  <a:pt x="3738" y="6347"/>
                  <a:pt x="3738" y="6347"/>
                </a:cubicBezTo>
                <a:lnTo>
                  <a:pt x="3738" y="6317"/>
                </a:lnTo>
                <a:cubicBezTo>
                  <a:pt x="3738" y="6317"/>
                  <a:pt x="3738" y="6287"/>
                  <a:pt x="3738" y="6199"/>
                </a:cubicBezTo>
                <a:cubicBezTo>
                  <a:pt x="3738" y="6110"/>
                  <a:pt x="3738" y="6110"/>
                  <a:pt x="3797" y="6110"/>
                </a:cubicBezTo>
                <a:cubicBezTo>
                  <a:pt x="3797" y="6080"/>
                  <a:pt x="3826" y="6080"/>
                  <a:pt x="3856" y="6080"/>
                </a:cubicBezTo>
                <a:cubicBezTo>
                  <a:pt x="3945" y="6020"/>
                  <a:pt x="3945" y="6020"/>
                  <a:pt x="3975" y="5991"/>
                </a:cubicBezTo>
                <a:cubicBezTo>
                  <a:pt x="4005" y="5961"/>
                  <a:pt x="4005" y="5961"/>
                  <a:pt x="4005" y="5961"/>
                </a:cubicBezTo>
                <a:cubicBezTo>
                  <a:pt x="4005" y="5961"/>
                  <a:pt x="3945" y="5931"/>
                  <a:pt x="3915" y="5902"/>
                </a:cubicBezTo>
                <a:cubicBezTo>
                  <a:pt x="3915" y="5902"/>
                  <a:pt x="3886" y="5902"/>
                  <a:pt x="3886" y="5872"/>
                </a:cubicBezTo>
                <a:cubicBezTo>
                  <a:pt x="3856" y="5843"/>
                  <a:pt x="3856" y="5843"/>
                  <a:pt x="3856" y="5813"/>
                </a:cubicBezTo>
                <a:lnTo>
                  <a:pt x="3886" y="5783"/>
                </a:lnTo>
                <a:cubicBezTo>
                  <a:pt x="3886" y="5754"/>
                  <a:pt x="3886" y="5754"/>
                  <a:pt x="3886" y="5754"/>
                </a:cubicBezTo>
                <a:lnTo>
                  <a:pt x="3856" y="5754"/>
                </a:lnTo>
                <a:lnTo>
                  <a:pt x="3856" y="5724"/>
                </a:lnTo>
                <a:cubicBezTo>
                  <a:pt x="3856" y="5694"/>
                  <a:pt x="3826" y="5635"/>
                  <a:pt x="3826" y="5606"/>
                </a:cubicBezTo>
                <a:cubicBezTo>
                  <a:pt x="3797" y="5606"/>
                  <a:pt x="3797" y="5487"/>
                  <a:pt x="3797" y="5487"/>
                </a:cubicBezTo>
                <a:cubicBezTo>
                  <a:pt x="3797" y="5487"/>
                  <a:pt x="3797" y="5487"/>
                  <a:pt x="3797" y="5457"/>
                </a:cubicBezTo>
                <a:cubicBezTo>
                  <a:pt x="1780" y="2433"/>
                  <a:pt x="1780" y="2433"/>
                  <a:pt x="1780" y="2433"/>
                </a:cubicBezTo>
                <a:cubicBezTo>
                  <a:pt x="1750" y="2403"/>
                  <a:pt x="1750" y="2403"/>
                  <a:pt x="1750" y="2403"/>
                </a:cubicBezTo>
                <a:cubicBezTo>
                  <a:pt x="2225" y="535"/>
                  <a:pt x="2225" y="535"/>
                  <a:pt x="2225" y="535"/>
                </a:cubicBezTo>
                <a:cubicBezTo>
                  <a:pt x="386" y="31"/>
                  <a:pt x="386" y="31"/>
                  <a:pt x="386" y="31"/>
                </a:cubicBezTo>
                <a:cubicBezTo>
                  <a:pt x="386" y="0"/>
                  <a:pt x="386" y="31"/>
                  <a:pt x="356" y="31"/>
                </a:cubicBezTo>
                <a:cubicBezTo>
                  <a:pt x="356" y="60"/>
                  <a:pt x="356" y="60"/>
                  <a:pt x="356" y="60"/>
                </a:cubicBezTo>
                <a:lnTo>
                  <a:pt x="356" y="89"/>
                </a:lnTo>
                <a:cubicBezTo>
                  <a:pt x="327" y="119"/>
                  <a:pt x="327" y="119"/>
                  <a:pt x="327" y="119"/>
                </a:cubicBezTo>
                <a:lnTo>
                  <a:pt x="327" y="149"/>
                </a:lnTo>
                <a:cubicBezTo>
                  <a:pt x="356" y="179"/>
                  <a:pt x="356" y="179"/>
                  <a:pt x="356" y="179"/>
                </a:cubicBezTo>
                <a:cubicBezTo>
                  <a:pt x="356" y="327"/>
                  <a:pt x="356" y="327"/>
                  <a:pt x="356" y="327"/>
                </a:cubicBezTo>
                <a:cubicBezTo>
                  <a:pt x="356" y="356"/>
                  <a:pt x="327" y="356"/>
                  <a:pt x="327" y="356"/>
                </a:cubicBezTo>
                <a:cubicBezTo>
                  <a:pt x="237" y="535"/>
                  <a:pt x="237" y="535"/>
                  <a:pt x="237" y="535"/>
                </a:cubicBezTo>
                <a:lnTo>
                  <a:pt x="237" y="564"/>
                </a:lnTo>
                <a:cubicBezTo>
                  <a:pt x="237" y="624"/>
                  <a:pt x="237" y="624"/>
                  <a:pt x="237" y="624"/>
                </a:cubicBezTo>
                <a:cubicBezTo>
                  <a:pt x="237" y="624"/>
                  <a:pt x="237" y="653"/>
                  <a:pt x="208" y="653"/>
                </a:cubicBezTo>
                <a:cubicBezTo>
                  <a:pt x="0" y="920"/>
                  <a:pt x="0" y="920"/>
                  <a:pt x="0" y="920"/>
                </a:cubicBezTo>
                <a:cubicBezTo>
                  <a:pt x="0" y="920"/>
                  <a:pt x="0" y="920"/>
                  <a:pt x="0" y="949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0" y="1068"/>
                  <a:pt x="0" y="1068"/>
                  <a:pt x="0" y="1068"/>
                </a:cubicBezTo>
                <a:cubicBezTo>
                  <a:pt x="60" y="1157"/>
                  <a:pt x="60" y="1157"/>
                  <a:pt x="60" y="1157"/>
                </a:cubicBezTo>
                <a:cubicBezTo>
                  <a:pt x="89" y="1157"/>
                  <a:pt x="89" y="1187"/>
                  <a:pt x="89" y="1187"/>
                </a:cubicBezTo>
                <a:cubicBezTo>
                  <a:pt x="89" y="1217"/>
                  <a:pt x="89" y="1217"/>
                  <a:pt x="89" y="1217"/>
                </a:cubicBezTo>
                <a:lnTo>
                  <a:pt x="119" y="1246"/>
                </a:lnTo>
                <a:lnTo>
                  <a:pt x="119" y="1276"/>
                </a:lnTo>
                <a:lnTo>
                  <a:pt x="119" y="1305"/>
                </a:lnTo>
                <a:cubicBezTo>
                  <a:pt x="119" y="1305"/>
                  <a:pt x="119" y="1305"/>
                  <a:pt x="119" y="1336"/>
                </a:cubicBezTo>
                <a:cubicBezTo>
                  <a:pt x="148" y="1336"/>
                  <a:pt x="148" y="1336"/>
                  <a:pt x="148" y="1336"/>
                </a:cubicBezTo>
                <a:cubicBezTo>
                  <a:pt x="148" y="1365"/>
                  <a:pt x="148" y="1365"/>
                  <a:pt x="148" y="1365"/>
                </a:cubicBezTo>
                <a:cubicBezTo>
                  <a:pt x="148" y="1513"/>
                  <a:pt x="148" y="1513"/>
                  <a:pt x="148" y="1513"/>
                </a:cubicBezTo>
                <a:cubicBezTo>
                  <a:pt x="148" y="1543"/>
                  <a:pt x="148" y="1543"/>
                  <a:pt x="119" y="1573"/>
                </a:cubicBezTo>
                <a:cubicBezTo>
                  <a:pt x="89" y="1661"/>
                  <a:pt x="89" y="1661"/>
                  <a:pt x="89" y="1661"/>
                </a:cubicBezTo>
                <a:cubicBezTo>
                  <a:pt x="60" y="1661"/>
                  <a:pt x="60" y="1661"/>
                  <a:pt x="60" y="1692"/>
                </a:cubicBezTo>
                <a:cubicBezTo>
                  <a:pt x="60" y="1869"/>
                  <a:pt x="60" y="1869"/>
                  <a:pt x="60" y="1869"/>
                </a:cubicBezTo>
                <a:lnTo>
                  <a:pt x="60" y="1898"/>
                </a:lnTo>
                <a:cubicBezTo>
                  <a:pt x="60" y="1929"/>
                  <a:pt x="60" y="1929"/>
                  <a:pt x="60" y="1929"/>
                </a:cubicBezTo>
                <a:cubicBezTo>
                  <a:pt x="30" y="1929"/>
                  <a:pt x="30" y="1958"/>
                  <a:pt x="30" y="1958"/>
                </a:cubicBezTo>
                <a:lnTo>
                  <a:pt x="119" y="2077"/>
                </a:lnTo>
                <a:cubicBezTo>
                  <a:pt x="119" y="2106"/>
                  <a:pt x="148" y="2166"/>
                  <a:pt x="148" y="2166"/>
                </a:cubicBezTo>
                <a:lnTo>
                  <a:pt x="148" y="2195"/>
                </a:lnTo>
                <a:cubicBezTo>
                  <a:pt x="208" y="2314"/>
                  <a:pt x="208" y="2314"/>
                  <a:pt x="208" y="2314"/>
                </a:cubicBezTo>
                <a:cubicBezTo>
                  <a:pt x="208" y="2314"/>
                  <a:pt x="208" y="2314"/>
                  <a:pt x="208" y="2344"/>
                </a:cubicBezTo>
                <a:cubicBezTo>
                  <a:pt x="237" y="2403"/>
                  <a:pt x="237" y="2403"/>
                  <a:pt x="237" y="2403"/>
                </a:cubicBezTo>
                <a:cubicBezTo>
                  <a:pt x="237" y="2433"/>
                  <a:pt x="237" y="2433"/>
                  <a:pt x="237" y="2433"/>
                </a:cubicBezTo>
                <a:cubicBezTo>
                  <a:pt x="267" y="2433"/>
                  <a:pt x="267" y="2433"/>
                  <a:pt x="267" y="2462"/>
                </a:cubicBezTo>
                <a:cubicBezTo>
                  <a:pt x="267" y="2522"/>
                  <a:pt x="267" y="2522"/>
                  <a:pt x="267" y="2522"/>
                </a:cubicBezTo>
                <a:cubicBezTo>
                  <a:pt x="267" y="2522"/>
                  <a:pt x="267" y="2551"/>
                  <a:pt x="237" y="2551"/>
                </a:cubicBezTo>
                <a:cubicBezTo>
                  <a:pt x="208" y="2610"/>
                  <a:pt x="208" y="2610"/>
                  <a:pt x="208" y="2610"/>
                </a:cubicBezTo>
                <a:cubicBezTo>
                  <a:pt x="267" y="2610"/>
                  <a:pt x="267" y="2610"/>
                  <a:pt x="267" y="2610"/>
                </a:cubicBezTo>
                <a:cubicBezTo>
                  <a:pt x="267" y="2641"/>
                  <a:pt x="297" y="2641"/>
                  <a:pt x="297" y="2641"/>
                </a:cubicBezTo>
                <a:cubicBezTo>
                  <a:pt x="297" y="2670"/>
                  <a:pt x="297" y="2670"/>
                  <a:pt x="297" y="2670"/>
                </a:cubicBezTo>
                <a:cubicBezTo>
                  <a:pt x="297" y="2670"/>
                  <a:pt x="327" y="2670"/>
                  <a:pt x="327" y="2699"/>
                </a:cubicBezTo>
                <a:cubicBezTo>
                  <a:pt x="356" y="2729"/>
                  <a:pt x="356" y="2729"/>
                  <a:pt x="356" y="2729"/>
                </a:cubicBezTo>
                <a:cubicBezTo>
                  <a:pt x="356" y="2729"/>
                  <a:pt x="386" y="2729"/>
                  <a:pt x="386" y="2759"/>
                </a:cubicBezTo>
                <a:cubicBezTo>
                  <a:pt x="386" y="2789"/>
                  <a:pt x="386" y="2789"/>
                  <a:pt x="386" y="2789"/>
                </a:cubicBezTo>
                <a:lnTo>
                  <a:pt x="416" y="2789"/>
                </a:lnTo>
                <a:cubicBezTo>
                  <a:pt x="445" y="2789"/>
                  <a:pt x="445" y="2789"/>
                  <a:pt x="445" y="2759"/>
                </a:cubicBezTo>
                <a:cubicBezTo>
                  <a:pt x="445" y="2729"/>
                  <a:pt x="445" y="2729"/>
                  <a:pt x="445" y="2729"/>
                </a:cubicBezTo>
                <a:cubicBezTo>
                  <a:pt x="445" y="2699"/>
                  <a:pt x="445" y="2699"/>
                  <a:pt x="445" y="2699"/>
                </a:cubicBezTo>
                <a:cubicBezTo>
                  <a:pt x="475" y="2699"/>
                  <a:pt x="475" y="2699"/>
                  <a:pt x="475" y="2699"/>
                </a:cubicBezTo>
                <a:cubicBezTo>
                  <a:pt x="445" y="2670"/>
                  <a:pt x="445" y="2670"/>
                  <a:pt x="445" y="2670"/>
                </a:cubicBezTo>
                <a:cubicBezTo>
                  <a:pt x="445" y="2670"/>
                  <a:pt x="445" y="2670"/>
                  <a:pt x="445" y="2641"/>
                </a:cubicBezTo>
                <a:cubicBezTo>
                  <a:pt x="475" y="2641"/>
                  <a:pt x="475" y="2641"/>
                  <a:pt x="475" y="2641"/>
                </a:cubicBezTo>
                <a:cubicBezTo>
                  <a:pt x="475" y="2610"/>
                  <a:pt x="475" y="2610"/>
                  <a:pt x="475" y="2610"/>
                </a:cubicBezTo>
                <a:cubicBezTo>
                  <a:pt x="475" y="2610"/>
                  <a:pt x="475" y="2610"/>
                  <a:pt x="504" y="2610"/>
                </a:cubicBezTo>
                <a:lnTo>
                  <a:pt x="534" y="2610"/>
                </a:lnTo>
                <a:cubicBezTo>
                  <a:pt x="534" y="2610"/>
                  <a:pt x="534" y="2641"/>
                  <a:pt x="564" y="2641"/>
                </a:cubicBezTo>
                <a:cubicBezTo>
                  <a:pt x="564" y="2610"/>
                  <a:pt x="564" y="2610"/>
                  <a:pt x="564" y="2610"/>
                </a:cubicBezTo>
                <a:lnTo>
                  <a:pt x="564" y="2581"/>
                </a:lnTo>
                <a:cubicBezTo>
                  <a:pt x="564" y="2581"/>
                  <a:pt x="564" y="2581"/>
                  <a:pt x="564" y="2610"/>
                </a:cubicBezTo>
                <a:cubicBezTo>
                  <a:pt x="593" y="2641"/>
                  <a:pt x="593" y="2641"/>
                  <a:pt x="593" y="2641"/>
                </a:cubicBezTo>
                <a:cubicBezTo>
                  <a:pt x="593" y="2641"/>
                  <a:pt x="593" y="2641"/>
                  <a:pt x="593" y="2670"/>
                </a:cubicBezTo>
                <a:cubicBezTo>
                  <a:pt x="683" y="2670"/>
                  <a:pt x="683" y="2670"/>
                  <a:pt x="683" y="2670"/>
                </a:cubicBezTo>
                <a:cubicBezTo>
                  <a:pt x="712" y="2670"/>
                  <a:pt x="712" y="2670"/>
                  <a:pt x="712" y="2670"/>
                </a:cubicBezTo>
                <a:cubicBezTo>
                  <a:pt x="712" y="2699"/>
                  <a:pt x="741" y="2699"/>
                  <a:pt x="741" y="2699"/>
                </a:cubicBezTo>
                <a:cubicBezTo>
                  <a:pt x="772" y="2699"/>
                  <a:pt x="772" y="2699"/>
                  <a:pt x="772" y="2729"/>
                </a:cubicBezTo>
                <a:cubicBezTo>
                  <a:pt x="772" y="2729"/>
                  <a:pt x="772" y="2729"/>
                  <a:pt x="801" y="2729"/>
                </a:cubicBezTo>
                <a:lnTo>
                  <a:pt x="831" y="2729"/>
                </a:lnTo>
                <a:cubicBezTo>
                  <a:pt x="860" y="2699"/>
                  <a:pt x="860" y="2699"/>
                  <a:pt x="860" y="2699"/>
                </a:cubicBezTo>
                <a:cubicBezTo>
                  <a:pt x="860" y="2729"/>
                  <a:pt x="890" y="2729"/>
                  <a:pt x="890" y="2729"/>
                </a:cubicBezTo>
                <a:cubicBezTo>
                  <a:pt x="920" y="2729"/>
                  <a:pt x="920" y="2729"/>
                  <a:pt x="920" y="2729"/>
                </a:cubicBezTo>
                <a:cubicBezTo>
                  <a:pt x="920" y="2759"/>
                  <a:pt x="920" y="2759"/>
                  <a:pt x="920" y="2759"/>
                </a:cubicBezTo>
                <a:cubicBezTo>
                  <a:pt x="890" y="2759"/>
                  <a:pt x="890" y="2759"/>
                  <a:pt x="890" y="2759"/>
                </a:cubicBezTo>
                <a:cubicBezTo>
                  <a:pt x="860" y="2759"/>
                  <a:pt x="860" y="2759"/>
                  <a:pt x="860" y="2759"/>
                </a:cubicBezTo>
                <a:lnTo>
                  <a:pt x="831" y="2759"/>
                </a:lnTo>
                <a:cubicBezTo>
                  <a:pt x="831" y="2759"/>
                  <a:pt x="831" y="2789"/>
                  <a:pt x="831" y="2759"/>
                </a:cubicBezTo>
                <a:cubicBezTo>
                  <a:pt x="801" y="2759"/>
                  <a:pt x="801" y="2759"/>
                  <a:pt x="801" y="2759"/>
                </a:cubicBezTo>
                <a:lnTo>
                  <a:pt x="772" y="2759"/>
                </a:lnTo>
                <a:cubicBezTo>
                  <a:pt x="712" y="2729"/>
                  <a:pt x="712" y="2729"/>
                  <a:pt x="712" y="2729"/>
                </a:cubicBezTo>
                <a:lnTo>
                  <a:pt x="683" y="2699"/>
                </a:lnTo>
                <a:cubicBezTo>
                  <a:pt x="534" y="2699"/>
                  <a:pt x="534" y="2699"/>
                  <a:pt x="534" y="2699"/>
                </a:cubicBezTo>
                <a:cubicBezTo>
                  <a:pt x="534" y="2699"/>
                  <a:pt x="504" y="2699"/>
                  <a:pt x="504" y="2729"/>
                </a:cubicBezTo>
                <a:cubicBezTo>
                  <a:pt x="504" y="2729"/>
                  <a:pt x="504" y="2729"/>
                  <a:pt x="504" y="2759"/>
                </a:cubicBezTo>
                <a:cubicBezTo>
                  <a:pt x="504" y="2789"/>
                  <a:pt x="504" y="2789"/>
                  <a:pt x="504" y="2789"/>
                </a:cubicBezTo>
                <a:cubicBezTo>
                  <a:pt x="504" y="2818"/>
                  <a:pt x="504" y="2818"/>
                  <a:pt x="504" y="2818"/>
                </a:cubicBezTo>
                <a:cubicBezTo>
                  <a:pt x="504" y="2818"/>
                  <a:pt x="504" y="2818"/>
                  <a:pt x="504" y="2848"/>
                </a:cubicBezTo>
                <a:cubicBezTo>
                  <a:pt x="534" y="2878"/>
                  <a:pt x="534" y="2878"/>
                  <a:pt x="534" y="2878"/>
                </a:cubicBezTo>
                <a:lnTo>
                  <a:pt x="534" y="2907"/>
                </a:lnTo>
                <a:cubicBezTo>
                  <a:pt x="564" y="3026"/>
                  <a:pt x="564" y="3026"/>
                  <a:pt x="564" y="3026"/>
                </a:cubicBezTo>
                <a:lnTo>
                  <a:pt x="564" y="3055"/>
                </a:lnTo>
                <a:cubicBezTo>
                  <a:pt x="593" y="3085"/>
                  <a:pt x="593" y="3085"/>
                  <a:pt x="593" y="3085"/>
                </a:cubicBezTo>
                <a:cubicBezTo>
                  <a:pt x="564" y="3085"/>
                  <a:pt x="564" y="3085"/>
                  <a:pt x="564" y="3085"/>
                </a:cubicBezTo>
                <a:cubicBezTo>
                  <a:pt x="445" y="2966"/>
                  <a:pt x="445" y="2966"/>
                  <a:pt x="445" y="2966"/>
                </a:cubicBezTo>
                <a:lnTo>
                  <a:pt x="445" y="2937"/>
                </a:lnTo>
                <a:cubicBezTo>
                  <a:pt x="445" y="2907"/>
                  <a:pt x="445" y="2907"/>
                  <a:pt x="445" y="2907"/>
                </a:cubicBezTo>
                <a:cubicBezTo>
                  <a:pt x="445" y="2907"/>
                  <a:pt x="445" y="2907"/>
                  <a:pt x="445" y="2878"/>
                </a:cubicBezTo>
                <a:cubicBezTo>
                  <a:pt x="475" y="2878"/>
                  <a:pt x="475" y="2878"/>
                  <a:pt x="475" y="2878"/>
                </a:cubicBezTo>
                <a:cubicBezTo>
                  <a:pt x="475" y="2878"/>
                  <a:pt x="475" y="2878"/>
                  <a:pt x="475" y="2848"/>
                </a:cubicBezTo>
                <a:cubicBezTo>
                  <a:pt x="475" y="2818"/>
                  <a:pt x="475" y="2818"/>
                  <a:pt x="475" y="2818"/>
                </a:cubicBezTo>
                <a:lnTo>
                  <a:pt x="445" y="2818"/>
                </a:lnTo>
                <a:cubicBezTo>
                  <a:pt x="416" y="2818"/>
                  <a:pt x="416" y="2818"/>
                  <a:pt x="416" y="2818"/>
                </a:cubicBezTo>
                <a:cubicBezTo>
                  <a:pt x="386" y="2937"/>
                  <a:pt x="386" y="2937"/>
                  <a:pt x="386" y="2937"/>
                </a:cubicBezTo>
                <a:cubicBezTo>
                  <a:pt x="356" y="2937"/>
                  <a:pt x="356" y="2966"/>
                  <a:pt x="356" y="2966"/>
                </a:cubicBezTo>
                <a:lnTo>
                  <a:pt x="386" y="2997"/>
                </a:lnTo>
                <a:lnTo>
                  <a:pt x="386" y="3026"/>
                </a:lnTo>
                <a:cubicBezTo>
                  <a:pt x="386" y="3085"/>
                  <a:pt x="386" y="3085"/>
                  <a:pt x="386" y="3085"/>
                </a:cubicBezTo>
                <a:cubicBezTo>
                  <a:pt x="386" y="3115"/>
                  <a:pt x="386" y="3115"/>
                  <a:pt x="386" y="3115"/>
                </a:cubicBezTo>
                <a:cubicBezTo>
                  <a:pt x="356" y="3145"/>
                  <a:pt x="356" y="3145"/>
                  <a:pt x="356" y="3145"/>
                </a:cubicBezTo>
                <a:cubicBezTo>
                  <a:pt x="356" y="3174"/>
                  <a:pt x="356" y="3174"/>
                  <a:pt x="356" y="3174"/>
                </a:cubicBezTo>
                <a:cubicBezTo>
                  <a:pt x="356" y="3174"/>
                  <a:pt x="356" y="3203"/>
                  <a:pt x="386" y="3203"/>
                </a:cubicBezTo>
                <a:cubicBezTo>
                  <a:pt x="475" y="3382"/>
                  <a:pt x="475" y="3382"/>
                  <a:pt x="475" y="3382"/>
                </a:cubicBezTo>
                <a:cubicBezTo>
                  <a:pt x="475" y="3382"/>
                  <a:pt x="475" y="3411"/>
                  <a:pt x="504" y="3411"/>
                </a:cubicBezTo>
                <a:cubicBezTo>
                  <a:pt x="564" y="3411"/>
                  <a:pt x="564" y="3411"/>
                  <a:pt x="564" y="3411"/>
                </a:cubicBezTo>
                <a:cubicBezTo>
                  <a:pt x="593" y="3471"/>
                  <a:pt x="593" y="3471"/>
                  <a:pt x="593" y="3471"/>
                </a:cubicBezTo>
                <a:cubicBezTo>
                  <a:pt x="593" y="3501"/>
                  <a:pt x="593" y="3501"/>
                  <a:pt x="593" y="3501"/>
                </a:cubicBezTo>
                <a:cubicBezTo>
                  <a:pt x="593" y="3530"/>
                  <a:pt x="593" y="3530"/>
                  <a:pt x="593" y="3530"/>
                </a:cubicBezTo>
                <a:cubicBezTo>
                  <a:pt x="534" y="3619"/>
                  <a:pt x="534" y="3619"/>
                  <a:pt x="534" y="3619"/>
                </a:cubicBezTo>
                <a:cubicBezTo>
                  <a:pt x="504" y="3619"/>
                  <a:pt x="504" y="3619"/>
                  <a:pt x="504" y="3619"/>
                </a:cubicBezTo>
                <a:lnTo>
                  <a:pt x="475" y="3619"/>
                </a:lnTo>
                <a:lnTo>
                  <a:pt x="475" y="3649"/>
                </a:lnTo>
                <a:cubicBezTo>
                  <a:pt x="475" y="3797"/>
                  <a:pt x="475" y="3797"/>
                  <a:pt x="475" y="3797"/>
                </a:cubicBezTo>
                <a:cubicBezTo>
                  <a:pt x="475" y="3827"/>
                  <a:pt x="475" y="3827"/>
                  <a:pt x="475" y="3827"/>
                </a:cubicBezTo>
                <a:cubicBezTo>
                  <a:pt x="534" y="3946"/>
                  <a:pt x="534" y="3946"/>
                  <a:pt x="534" y="3946"/>
                </a:cubicBezTo>
                <a:cubicBezTo>
                  <a:pt x="534" y="3946"/>
                  <a:pt x="534" y="3946"/>
                  <a:pt x="534" y="3975"/>
                </a:cubicBezTo>
                <a:cubicBezTo>
                  <a:pt x="564" y="4064"/>
                  <a:pt x="564" y="4064"/>
                  <a:pt x="564" y="4064"/>
                </a:cubicBezTo>
                <a:lnTo>
                  <a:pt x="593" y="4094"/>
                </a:lnTo>
                <a:cubicBezTo>
                  <a:pt x="593" y="4123"/>
                  <a:pt x="593" y="4123"/>
                  <a:pt x="593" y="4123"/>
                </a:cubicBezTo>
                <a:cubicBezTo>
                  <a:pt x="593" y="4123"/>
                  <a:pt x="593" y="4123"/>
                  <a:pt x="593" y="4153"/>
                </a:cubicBezTo>
                <a:cubicBezTo>
                  <a:pt x="623" y="4183"/>
                  <a:pt x="623" y="4183"/>
                  <a:pt x="623" y="4183"/>
                </a:cubicBezTo>
                <a:lnTo>
                  <a:pt x="653" y="4212"/>
                </a:lnTo>
                <a:cubicBezTo>
                  <a:pt x="653" y="4271"/>
                  <a:pt x="653" y="4271"/>
                  <a:pt x="653" y="4271"/>
                </a:cubicBezTo>
                <a:lnTo>
                  <a:pt x="653" y="4302"/>
                </a:lnTo>
                <a:cubicBezTo>
                  <a:pt x="712" y="4331"/>
                  <a:pt x="712" y="4331"/>
                  <a:pt x="712" y="4331"/>
                </a:cubicBezTo>
                <a:lnTo>
                  <a:pt x="712" y="4360"/>
                </a:lnTo>
                <a:cubicBezTo>
                  <a:pt x="712" y="4390"/>
                  <a:pt x="712" y="4390"/>
                  <a:pt x="712" y="4390"/>
                </a:cubicBezTo>
                <a:cubicBezTo>
                  <a:pt x="712" y="4390"/>
                  <a:pt x="712" y="4390"/>
                  <a:pt x="712" y="4420"/>
                </a:cubicBezTo>
                <a:cubicBezTo>
                  <a:pt x="741" y="4420"/>
                  <a:pt x="741" y="4420"/>
                  <a:pt x="741" y="4420"/>
                </a:cubicBezTo>
                <a:cubicBezTo>
                  <a:pt x="741" y="4420"/>
                  <a:pt x="741" y="4420"/>
                  <a:pt x="741" y="4450"/>
                </a:cubicBezTo>
                <a:cubicBezTo>
                  <a:pt x="772" y="4450"/>
                  <a:pt x="772" y="4450"/>
                  <a:pt x="772" y="4450"/>
                </a:cubicBezTo>
                <a:cubicBezTo>
                  <a:pt x="772" y="4479"/>
                  <a:pt x="772" y="4479"/>
                  <a:pt x="772" y="4479"/>
                </a:cubicBezTo>
                <a:cubicBezTo>
                  <a:pt x="801" y="4479"/>
                  <a:pt x="801" y="4508"/>
                  <a:pt x="801" y="4508"/>
                </a:cubicBezTo>
                <a:cubicBezTo>
                  <a:pt x="801" y="4539"/>
                  <a:pt x="801" y="4539"/>
                  <a:pt x="801" y="4568"/>
                </a:cubicBezTo>
                <a:cubicBezTo>
                  <a:pt x="772" y="4568"/>
                  <a:pt x="772" y="4568"/>
                  <a:pt x="772" y="4568"/>
                </a:cubicBezTo>
                <a:lnTo>
                  <a:pt x="772" y="4598"/>
                </a:lnTo>
                <a:cubicBezTo>
                  <a:pt x="772" y="4627"/>
                  <a:pt x="772" y="4627"/>
                  <a:pt x="772" y="4627"/>
                </a:cubicBezTo>
                <a:cubicBezTo>
                  <a:pt x="772" y="4627"/>
                  <a:pt x="772" y="4627"/>
                  <a:pt x="801" y="4627"/>
                </a:cubicBezTo>
                <a:cubicBezTo>
                  <a:pt x="860" y="4687"/>
                  <a:pt x="860" y="4687"/>
                  <a:pt x="860" y="4687"/>
                </a:cubicBezTo>
                <a:lnTo>
                  <a:pt x="860" y="4716"/>
                </a:lnTo>
                <a:cubicBezTo>
                  <a:pt x="860" y="4746"/>
                  <a:pt x="860" y="4746"/>
                  <a:pt x="860" y="4746"/>
                </a:cubicBezTo>
                <a:cubicBezTo>
                  <a:pt x="860" y="4746"/>
                  <a:pt x="860" y="4746"/>
                  <a:pt x="860" y="4776"/>
                </a:cubicBezTo>
                <a:cubicBezTo>
                  <a:pt x="831" y="4806"/>
                  <a:pt x="831" y="4806"/>
                  <a:pt x="831" y="4806"/>
                </a:cubicBezTo>
                <a:cubicBezTo>
                  <a:pt x="831" y="4835"/>
                  <a:pt x="831" y="4835"/>
                  <a:pt x="831" y="4835"/>
                </a:cubicBezTo>
                <a:cubicBezTo>
                  <a:pt x="831" y="4864"/>
                  <a:pt x="831" y="4864"/>
                  <a:pt x="831" y="4864"/>
                </a:cubicBezTo>
                <a:cubicBezTo>
                  <a:pt x="831" y="4895"/>
                  <a:pt x="831" y="4895"/>
                  <a:pt x="831" y="4895"/>
                </a:cubicBezTo>
                <a:lnTo>
                  <a:pt x="831" y="4924"/>
                </a:lnTo>
                <a:cubicBezTo>
                  <a:pt x="831" y="4954"/>
                  <a:pt x="831" y="4954"/>
                  <a:pt x="831" y="4954"/>
                </a:cubicBezTo>
                <a:cubicBezTo>
                  <a:pt x="831" y="4983"/>
                  <a:pt x="801" y="4983"/>
                  <a:pt x="801" y="4983"/>
                </a:cubicBezTo>
                <a:cubicBezTo>
                  <a:pt x="772" y="5043"/>
                  <a:pt x="772" y="5043"/>
                  <a:pt x="772" y="5043"/>
                </a:cubicBezTo>
                <a:cubicBezTo>
                  <a:pt x="772" y="5043"/>
                  <a:pt x="772" y="5043"/>
                  <a:pt x="801" y="5043"/>
                </a:cubicBezTo>
                <a:cubicBezTo>
                  <a:pt x="831" y="5102"/>
                  <a:pt x="831" y="5102"/>
                  <a:pt x="831" y="5102"/>
                </a:cubicBezTo>
                <a:cubicBezTo>
                  <a:pt x="831" y="5132"/>
                  <a:pt x="831" y="5132"/>
                  <a:pt x="831" y="5132"/>
                </a:cubicBezTo>
                <a:lnTo>
                  <a:pt x="860" y="5161"/>
                </a:lnTo>
                <a:cubicBezTo>
                  <a:pt x="979" y="5161"/>
                  <a:pt x="979" y="5161"/>
                  <a:pt x="979" y="5161"/>
                </a:cubicBezTo>
                <a:cubicBezTo>
                  <a:pt x="1009" y="5161"/>
                  <a:pt x="1009" y="5191"/>
                  <a:pt x="1009" y="5191"/>
                </a:cubicBezTo>
                <a:cubicBezTo>
                  <a:pt x="1039" y="5191"/>
                  <a:pt x="1039" y="5191"/>
                  <a:pt x="1039" y="5191"/>
                </a:cubicBezTo>
                <a:lnTo>
                  <a:pt x="1068" y="5191"/>
                </a:lnTo>
                <a:cubicBezTo>
                  <a:pt x="1068" y="5191"/>
                  <a:pt x="1068" y="5191"/>
                  <a:pt x="1097" y="5220"/>
                </a:cubicBezTo>
                <a:cubicBezTo>
                  <a:pt x="1097" y="5220"/>
                  <a:pt x="1097" y="5220"/>
                  <a:pt x="1128" y="5250"/>
                </a:cubicBezTo>
                <a:cubicBezTo>
                  <a:pt x="1157" y="5250"/>
                  <a:pt x="1157" y="5250"/>
                  <a:pt x="1157" y="5250"/>
                </a:cubicBezTo>
                <a:cubicBezTo>
                  <a:pt x="1157" y="5250"/>
                  <a:pt x="1157" y="5250"/>
                  <a:pt x="1187" y="5250"/>
                </a:cubicBezTo>
                <a:cubicBezTo>
                  <a:pt x="1246" y="5279"/>
                  <a:pt x="1246" y="5279"/>
                  <a:pt x="1246" y="5279"/>
                </a:cubicBezTo>
                <a:lnTo>
                  <a:pt x="1276" y="5279"/>
                </a:lnTo>
                <a:cubicBezTo>
                  <a:pt x="1394" y="5427"/>
                  <a:pt x="1394" y="5427"/>
                  <a:pt x="1394" y="5427"/>
                </a:cubicBezTo>
                <a:cubicBezTo>
                  <a:pt x="1394" y="5427"/>
                  <a:pt x="1394" y="5427"/>
                  <a:pt x="1394" y="5457"/>
                </a:cubicBezTo>
                <a:cubicBezTo>
                  <a:pt x="1424" y="5487"/>
                  <a:pt x="1424" y="5487"/>
                  <a:pt x="1424" y="5487"/>
                </a:cubicBezTo>
                <a:cubicBezTo>
                  <a:pt x="1424" y="5487"/>
                  <a:pt x="1424" y="5487"/>
                  <a:pt x="1424" y="5516"/>
                </a:cubicBezTo>
                <a:cubicBezTo>
                  <a:pt x="1572" y="5606"/>
                  <a:pt x="1572" y="5606"/>
                  <a:pt x="1572" y="5606"/>
                </a:cubicBezTo>
                <a:cubicBezTo>
                  <a:pt x="1602" y="5606"/>
                  <a:pt x="1602" y="5635"/>
                  <a:pt x="1602" y="5635"/>
                </a:cubicBezTo>
                <a:cubicBezTo>
                  <a:pt x="1632" y="5635"/>
                  <a:pt x="1632" y="5635"/>
                  <a:pt x="1661" y="5635"/>
                </a:cubicBezTo>
                <a:cubicBezTo>
                  <a:pt x="1721" y="5635"/>
                  <a:pt x="1721" y="5635"/>
                  <a:pt x="1721" y="5635"/>
                </a:cubicBezTo>
                <a:cubicBezTo>
                  <a:pt x="1721" y="5635"/>
                  <a:pt x="1750" y="5635"/>
                  <a:pt x="1750" y="5664"/>
                </a:cubicBezTo>
                <a:cubicBezTo>
                  <a:pt x="1780" y="5724"/>
                  <a:pt x="1780" y="5724"/>
                  <a:pt x="1780" y="5724"/>
                </a:cubicBezTo>
                <a:lnTo>
                  <a:pt x="1780" y="5754"/>
                </a:lnTo>
                <a:cubicBezTo>
                  <a:pt x="1780" y="5783"/>
                  <a:pt x="1780" y="5783"/>
                  <a:pt x="1780" y="5783"/>
                </a:cubicBezTo>
                <a:lnTo>
                  <a:pt x="1780" y="5813"/>
                </a:lnTo>
                <a:cubicBezTo>
                  <a:pt x="1780" y="5813"/>
                  <a:pt x="1750" y="5813"/>
                  <a:pt x="1750" y="5843"/>
                </a:cubicBezTo>
                <a:lnTo>
                  <a:pt x="1780" y="5843"/>
                </a:lnTo>
                <a:cubicBezTo>
                  <a:pt x="1809" y="5872"/>
                  <a:pt x="1809" y="5872"/>
                  <a:pt x="1809" y="5872"/>
                </a:cubicBezTo>
                <a:lnTo>
                  <a:pt x="1840" y="5872"/>
                </a:lnTo>
                <a:cubicBezTo>
                  <a:pt x="1840" y="5872"/>
                  <a:pt x="1840" y="5872"/>
                  <a:pt x="1840" y="5843"/>
                </a:cubicBezTo>
                <a:cubicBezTo>
                  <a:pt x="1869" y="5843"/>
                  <a:pt x="1869" y="5843"/>
                  <a:pt x="1869" y="5843"/>
                </a:cubicBezTo>
                <a:cubicBezTo>
                  <a:pt x="1869" y="5843"/>
                  <a:pt x="1869" y="5843"/>
                  <a:pt x="1898" y="5872"/>
                </a:cubicBezTo>
                <a:cubicBezTo>
                  <a:pt x="1928" y="5872"/>
                  <a:pt x="1928" y="5902"/>
                  <a:pt x="1928" y="5902"/>
                </a:cubicBezTo>
                <a:cubicBezTo>
                  <a:pt x="2195" y="6287"/>
                  <a:pt x="2195" y="6287"/>
                  <a:pt x="2195" y="6287"/>
                </a:cubicBezTo>
                <a:cubicBezTo>
                  <a:pt x="2195" y="6287"/>
                  <a:pt x="2195" y="6287"/>
                  <a:pt x="2195" y="6317"/>
                </a:cubicBezTo>
                <a:cubicBezTo>
                  <a:pt x="2225" y="6347"/>
                  <a:pt x="2225" y="6347"/>
                  <a:pt x="2225" y="6347"/>
                </a:cubicBezTo>
                <a:cubicBezTo>
                  <a:pt x="2225" y="6347"/>
                  <a:pt x="2225" y="6347"/>
                  <a:pt x="2225" y="6376"/>
                </a:cubicBezTo>
                <a:cubicBezTo>
                  <a:pt x="2225" y="6495"/>
                  <a:pt x="2225" y="6495"/>
                  <a:pt x="2225" y="6495"/>
                </a:cubicBezTo>
                <a:lnTo>
                  <a:pt x="2225" y="6524"/>
                </a:lnTo>
                <a:cubicBezTo>
                  <a:pt x="2225" y="6524"/>
                  <a:pt x="2225" y="6555"/>
                  <a:pt x="2195" y="6555"/>
                </a:cubicBezTo>
                <a:cubicBezTo>
                  <a:pt x="2195" y="6614"/>
                  <a:pt x="2195" y="6614"/>
                  <a:pt x="2195" y="6614"/>
                </a:cubicBezTo>
                <a:cubicBezTo>
                  <a:pt x="2195" y="6643"/>
                  <a:pt x="2195" y="6643"/>
                  <a:pt x="2225" y="6643"/>
                </a:cubicBezTo>
                <a:lnTo>
                  <a:pt x="2225" y="6614"/>
                </a:lnTo>
                <a:lnTo>
                  <a:pt x="2254" y="6614"/>
                </a:lnTo>
                <a:lnTo>
                  <a:pt x="2254" y="6643"/>
                </a:lnTo>
                <a:lnTo>
                  <a:pt x="2284" y="6673"/>
                </a:lnTo>
                <a:cubicBezTo>
                  <a:pt x="2254" y="6703"/>
                  <a:pt x="2254" y="6703"/>
                  <a:pt x="2254" y="6703"/>
                </a:cubicBezTo>
                <a:cubicBezTo>
                  <a:pt x="2254" y="6673"/>
                  <a:pt x="2254" y="6673"/>
                  <a:pt x="2254" y="6703"/>
                </a:cubicBezTo>
                <a:cubicBezTo>
                  <a:pt x="2254" y="6732"/>
                  <a:pt x="2254" y="6732"/>
                  <a:pt x="2254" y="6732"/>
                </a:cubicBezTo>
                <a:cubicBezTo>
                  <a:pt x="2818" y="6821"/>
                  <a:pt x="2818" y="6821"/>
                  <a:pt x="2818" y="6821"/>
                </a:cubicBezTo>
                <a:cubicBezTo>
                  <a:pt x="2848" y="6821"/>
                  <a:pt x="2848" y="6821"/>
                  <a:pt x="2848" y="6821"/>
                </a:cubicBezTo>
                <a:cubicBezTo>
                  <a:pt x="3501" y="6880"/>
                  <a:pt x="3501" y="6880"/>
                  <a:pt x="3501" y="6880"/>
                </a:cubicBezTo>
                <a:lnTo>
                  <a:pt x="3501" y="6911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04" name="Freeform 44"/>
          <p:cNvSpPr>
            <a:spLocks noChangeArrowheads="1"/>
          </p:cNvSpPr>
          <p:nvPr/>
        </p:nvSpPr>
        <p:spPr bwMode="auto">
          <a:xfrm>
            <a:off x="7907521" y="2494440"/>
            <a:ext cx="612000" cy="708480"/>
          </a:xfrm>
          <a:custGeom>
            <a:avLst/>
            <a:gdLst>
              <a:gd name="T0" fmla="*/ 96576484 w 2047"/>
              <a:gd name="T1" fmla="*/ 54554072 h 2374"/>
              <a:gd name="T2" fmla="*/ 99835548 w 2047"/>
              <a:gd name="T3" fmla="*/ 48167821 h 2374"/>
              <a:gd name="T4" fmla="*/ 96576484 w 2047"/>
              <a:gd name="T5" fmla="*/ 48167821 h 2374"/>
              <a:gd name="T6" fmla="*/ 90166792 w 2047"/>
              <a:gd name="T7" fmla="*/ 48167821 h 2374"/>
              <a:gd name="T8" fmla="*/ 77239302 w 2047"/>
              <a:gd name="T9" fmla="*/ 41673327 h 2374"/>
              <a:gd name="T10" fmla="*/ 64420578 w 2047"/>
              <a:gd name="T11" fmla="*/ 38534322 h 2374"/>
              <a:gd name="T12" fmla="*/ 28896841 w 2047"/>
              <a:gd name="T13" fmla="*/ 44920574 h 2374"/>
              <a:gd name="T14" fmla="*/ 0 w 2047"/>
              <a:gd name="T15" fmla="*/ 48167821 h 2374"/>
              <a:gd name="T16" fmla="*/ 3150297 w 2047"/>
              <a:gd name="T17" fmla="*/ 86701814 h 2374"/>
              <a:gd name="T18" fmla="*/ 6300924 w 2047"/>
              <a:gd name="T19" fmla="*/ 131622388 h 2374"/>
              <a:gd name="T20" fmla="*/ 9668426 w 2047"/>
              <a:gd name="T21" fmla="*/ 154136631 h 2374"/>
              <a:gd name="T22" fmla="*/ 12819053 w 2047"/>
              <a:gd name="T23" fmla="*/ 186176460 h 2374"/>
              <a:gd name="T24" fmla="*/ 12819053 w 2047"/>
              <a:gd name="T25" fmla="*/ 198948964 h 2374"/>
              <a:gd name="T26" fmla="*/ 19228415 w 2047"/>
              <a:gd name="T27" fmla="*/ 224710454 h 2374"/>
              <a:gd name="T28" fmla="*/ 28896841 w 2047"/>
              <a:gd name="T29" fmla="*/ 227958029 h 2374"/>
              <a:gd name="T30" fmla="*/ 41824332 w 2047"/>
              <a:gd name="T31" fmla="*/ 224710454 h 2374"/>
              <a:gd name="T32" fmla="*/ 44974958 w 2047"/>
              <a:gd name="T33" fmla="*/ 231205276 h 2374"/>
              <a:gd name="T34" fmla="*/ 44974958 w 2047"/>
              <a:gd name="T35" fmla="*/ 237483286 h 2374"/>
              <a:gd name="T36" fmla="*/ 54751822 w 2047"/>
              <a:gd name="T37" fmla="*/ 240838774 h 2374"/>
              <a:gd name="T38" fmla="*/ 61161514 w 2047"/>
              <a:gd name="T39" fmla="*/ 240838774 h 2374"/>
              <a:gd name="T40" fmla="*/ 74089004 w 2047"/>
              <a:gd name="T41" fmla="*/ 247225026 h 2374"/>
              <a:gd name="T42" fmla="*/ 80498366 w 2047"/>
              <a:gd name="T43" fmla="*/ 250364031 h 2374"/>
              <a:gd name="T44" fmla="*/ 90166792 w 2047"/>
              <a:gd name="T45" fmla="*/ 243977779 h 2374"/>
              <a:gd name="T46" fmla="*/ 106244910 w 2047"/>
              <a:gd name="T47" fmla="*/ 250364031 h 2374"/>
              <a:gd name="T48" fmla="*/ 106244910 w 2047"/>
              <a:gd name="T49" fmla="*/ 250364031 h 2374"/>
              <a:gd name="T50" fmla="*/ 115913336 w 2047"/>
              <a:gd name="T51" fmla="*/ 237483286 h 2374"/>
              <a:gd name="T52" fmla="*/ 125690530 w 2047"/>
              <a:gd name="T53" fmla="*/ 243977779 h 2374"/>
              <a:gd name="T54" fmla="*/ 125690530 w 2047"/>
              <a:gd name="T55" fmla="*/ 247225026 h 2374"/>
              <a:gd name="T56" fmla="*/ 128840827 w 2047"/>
              <a:gd name="T57" fmla="*/ 247225026 h 2374"/>
              <a:gd name="T58" fmla="*/ 141768317 w 2047"/>
              <a:gd name="T59" fmla="*/ 256858524 h 2374"/>
              <a:gd name="T60" fmla="*/ 148069241 w 2047"/>
              <a:gd name="T61" fmla="*/ 256858524 h 2374"/>
              <a:gd name="T62" fmla="*/ 151437073 w 2047"/>
              <a:gd name="T63" fmla="*/ 247225026 h 2374"/>
              <a:gd name="T64" fmla="*/ 157846435 w 2047"/>
              <a:gd name="T65" fmla="*/ 237483286 h 2374"/>
              <a:gd name="T66" fmla="*/ 157846435 w 2047"/>
              <a:gd name="T67" fmla="*/ 234344281 h 2374"/>
              <a:gd name="T68" fmla="*/ 154587370 w 2047"/>
              <a:gd name="T69" fmla="*/ 224710454 h 2374"/>
              <a:gd name="T70" fmla="*/ 160996732 w 2047"/>
              <a:gd name="T71" fmla="*/ 211829709 h 2374"/>
              <a:gd name="T72" fmla="*/ 167514861 w 2047"/>
              <a:gd name="T73" fmla="*/ 211829709 h 2374"/>
              <a:gd name="T74" fmla="*/ 170665158 w 2047"/>
              <a:gd name="T75" fmla="*/ 218324202 h 2374"/>
              <a:gd name="T76" fmla="*/ 177183287 w 2047"/>
              <a:gd name="T77" fmla="*/ 215076955 h 2374"/>
              <a:gd name="T78" fmla="*/ 173924223 w 2047"/>
              <a:gd name="T79" fmla="*/ 208690704 h 2374"/>
              <a:gd name="T80" fmla="*/ 173924223 w 2047"/>
              <a:gd name="T81" fmla="*/ 195809959 h 2374"/>
              <a:gd name="T82" fmla="*/ 177183287 w 2047"/>
              <a:gd name="T83" fmla="*/ 192670954 h 2374"/>
              <a:gd name="T84" fmla="*/ 183592979 w 2047"/>
              <a:gd name="T85" fmla="*/ 186176460 h 2374"/>
              <a:gd name="T86" fmla="*/ 183592979 w 2047"/>
              <a:gd name="T87" fmla="*/ 173295716 h 2374"/>
              <a:gd name="T88" fmla="*/ 193261405 w 2047"/>
              <a:gd name="T89" fmla="*/ 179790209 h 2374"/>
              <a:gd name="T90" fmla="*/ 199670767 w 2047"/>
              <a:gd name="T91" fmla="*/ 173295716 h 2374"/>
              <a:gd name="T92" fmla="*/ 206188896 w 2047"/>
              <a:gd name="T93" fmla="*/ 166909464 h 2374"/>
              <a:gd name="T94" fmla="*/ 215857322 w 2047"/>
              <a:gd name="T95" fmla="*/ 157275636 h 2374"/>
              <a:gd name="T96" fmla="*/ 215857322 w 2047"/>
              <a:gd name="T97" fmla="*/ 138116881 h 2374"/>
              <a:gd name="T98" fmla="*/ 219007619 w 2047"/>
              <a:gd name="T99" fmla="*/ 121988890 h 2374"/>
              <a:gd name="T100" fmla="*/ 215857322 w 2047"/>
              <a:gd name="T101" fmla="*/ 102721893 h 2374"/>
              <a:gd name="T102" fmla="*/ 212598257 w 2047"/>
              <a:gd name="T103" fmla="*/ 89840819 h 2374"/>
              <a:gd name="T104" fmla="*/ 219007619 w 2047"/>
              <a:gd name="T105" fmla="*/ 80207321 h 2374"/>
              <a:gd name="T106" fmla="*/ 222266684 w 2047"/>
              <a:gd name="T107" fmla="*/ 77068316 h 2374"/>
              <a:gd name="T108" fmla="*/ 209339193 w 2047"/>
              <a:gd name="T109" fmla="*/ 16019750 h 2374"/>
              <a:gd name="T110" fmla="*/ 183592979 w 2047"/>
              <a:gd name="T111" fmla="*/ 12880745 h 2374"/>
              <a:gd name="T112" fmla="*/ 167514861 w 2047"/>
              <a:gd name="T113" fmla="*/ 25653248 h 2374"/>
              <a:gd name="T114" fmla="*/ 141768317 w 2047"/>
              <a:gd name="T115" fmla="*/ 41673327 h 2374"/>
              <a:gd name="T116" fmla="*/ 122322698 w 2047"/>
              <a:gd name="T117" fmla="*/ 51415067 h 2374"/>
              <a:gd name="T118" fmla="*/ 112763039 w 2047"/>
              <a:gd name="T119" fmla="*/ 54554072 h 2374"/>
              <a:gd name="T120" fmla="*/ 103094283 w 2047"/>
              <a:gd name="T121" fmla="*/ 51415067 h 237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047" h="2374">
                <a:moveTo>
                  <a:pt x="919" y="504"/>
                </a:moveTo>
                <a:lnTo>
                  <a:pt x="919" y="504"/>
                </a:lnTo>
                <a:cubicBezTo>
                  <a:pt x="889" y="504"/>
                  <a:pt x="889" y="504"/>
                  <a:pt x="889" y="504"/>
                </a:cubicBezTo>
                <a:cubicBezTo>
                  <a:pt x="830" y="504"/>
                  <a:pt x="830" y="504"/>
                  <a:pt x="830" y="504"/>
                </a:cubicBezTo>
                <a:cubicBezTo>
                  <a:pt x="919" y="445"/>
                  <a:pt x="919" y="445"/>
                  <a:pt x="919" y="445"/>
                </a:cubicBezTo>
                <a:cubicBezTo>
                  <a:pt x="919" y="415"/>
                  <a:pt x="889" y="415"/>
                  <a:pt x="889" y="445"/>
                </a:cubicBezTo>
                <a:cubicBezTo>
                  <a:pt x="859" y="445"/>
                  <a:pt x="859" y="445"/>
                  <a:pt x="830" y="445"/>
                </a:cubicBezTo>
                <a:lnTo>
                  <a:pt x="801" y="445"/>
                </a:lnTo>
                <a:cubicBezTo>
                  <a:pt x="741" y="415"/>
                  <a:pt x="741" y="415"/>
                  <a:pt x="741" y="415"/>
                </a:cubicBezTo>
                <a:cubicBezTo>
                  <a:pt x="711" y="385"/>
                  <a:pt x="711" y="385"/>
                  <a:pt x="711" y="385"/>
                </a:cubicBezTo>
                <a:cubicBezTo>
                  <a:pt x="622" y="356"/>
                  <a:pt x="622" y="356"/>
                  <a:pt x="622" y="356"/>
                </a:cubicBezTo>
                <a:cubicBezTo>
                  <a:pt x="593" y="356"/>
                  <a:pt x="593" y="356"/>
                  <a:pt x="593" y="356"/>
                </a:cubicBezTo>
                <a:cubicBezTo>
                  <a:pt x="445" y="356"/>
                  <a:pt x="445" y="356"/>
                  <a:pt x="445" y="356"/>
                </a:cubicBezTo>
                <a:cubicBezTo>
                  <a:pt x="445" y="385"/>
                  <a:pt x="445" y="385"/>
                  <a:pt x="414" y="385"/>
                </a:cubicBezTo>
                <a:cubicBezTo>
                  <a:pt x="414" y="385"/>
                  <a:pt x="326" y="385"/>
                  <a:pt x="266" y="415"/>
                </a:cubicBezTo>
                <a:cubicBezTo>
                  <a:pt x="237" y="445"/>
                  <a:pt x="207" y="445"/>
                  <a:pt x="118" y="445"/>
                </a:cubicBezTo>
                <a:cubicBezTo>
                  <a:pt x="118" y="445"/>
                  <a:pt x="89" y="445"/>
                  <a:pt x="58" y="445"/>
                </a:cubicBezTo>
                <a:cubicBezTo>
                  <a:pt x="29" y="445"/>
                  <a:pt x="0" y="445"/>
                  <a:pt x="0" y="445"/>
                </a:cubicBezTo>
                <a:lnTo>
                  <a:pt x="0" y="475"/>
                </a:lnTo>
                <a:cubicBezTo>
                  <a:pt x="0" y="475"/>
                  <a:pt x="0" y="623"/>
                  <a:pt x="0" y="712"/>
                </a:cubicBezTo>
                <a:cubicBezTo>
                  <a:pt x="29" y="741"/>
                  <a:pt x="29" y="771"/>
                  <a:pt x="29" y="801"/>
                </a:cubicBezTo>
                <a:cubicBezTo>
                  <a:pt x="29" y="801"/>
                  <a:pt x="29" y="860"/>
                  <a:pt x="58" y="920"/>
                </a:cubicBezTo>
                <a:cubicBezTo>
                  <a:pt x="58" y="949"/>
                  <a:pt x="58" y="949"/>
                  <a:pt x="58" y="979"/>
                </a:cubicBezTo>
                <a:cubicBezTo>
                  <a:pt x="89" y="1038"/>
                  <a:pt x="58" y="1216"/>
                  <a:pt x="58" y="1216"/>
                </a:cubicBezTo>
                <a:lnTo>
                  <a:pt x="58" y="1245"/>
                </a:lnTo>
                <a:cubicBezTo>
                  <a:pt x="58" y="1245"/>
                  <a:pt x="89" y="1394"/>
                  <a:pt x="89" y="1424"/>
                </a:cubicBezTo>
                <a:cubicBezTo>
                  <a:pt x="89" y="1424"/>
                  <a:pt x="89" y="1424"/>
                  <a:pt x="89" y="1453"/>
                </a:cubicBezTo>
                <a:cubicBezTo>
                  <a:pt x="89" y="1483"/>
                  <a:pt x="89" y="1513"/>
                  <a:pt x="118" y="1572"/>
                </a:cubicBezTo>
                <a:cubicBezTo>
                  <a:pt x="118" y="1601"/>
                  <a:pt x="118" y="1720"/>
                  <a:pt x="118" y="1720"/>
                </a:cubicBezTo>
                <a:cubicBezTo>
                  <a:pt x="118" y="1720"/>
                  <a:pt x="118" y="1720"/>
                  <a:pt x="118" y="1750"/>
                </a:cubicBezTo>
                <a:cubicBezTo>
                  <a:pt x="118" y="1750"/>
                  <a:pt x="118" y="1809"/>
                  <a:pt x="118" y="1838"/>
                </a:cubicBezTo>
                <a:cubicBezTo>
                  <a:pt x="118" y="1838"/>
                  <a:pt x="148" y="1869"/>
                  <a:pt x="148" y="1898"/>
                </a:cubicBezTo>
                <a:cubicBezTo>
                  <a:pt x="177" y="1987"/>
                  <a:pt x="177" y="2046"/>
                  <a:pt x="177" y="2046"/>
                </a:cubicBezTo>
                <a:lnTo>
                  <a:pt x="177" y="2076"/>
                </a:lnTo>
                <a:cubicBezTo>
                  <a:pt x="177" y="2076"/>
                  <a:pt x="237" y="2046"/>
                  <a:pt x="237" y="2076"/>
                </a:cubicBezTo>
                <a:lnTo>
                  <a:pt x="266" y="2076"/>
                </a:lnTo>
                <a:cubicBezTo>
                  <a:pt x="266" y="2106"/>
                  <a:pt x="266" y="2106"/>
                  <a:pt x="266" y="2106"/>
                </a:cubicBezTo>
                <a:cubicBezTo>
                  <a:pt x="266" y="2106"/>
                  <a:pt x="296" y="2106"/>
                  <a:pt x="296" y="2076"/>
                </a:cubicBezTo>
                <a:cubicBezTo>
                  <a:pt x="326" y="2076"/>
                  <a:pt x="326" y="2076"/>
                  <a:pt x="326" y="2076"/>
                </a:cubicBezTo>
                <a:cubicBezTo>
                  <a:pt x="326" y="2076"/>
                  <a:pt x="356" y="2076"/>
                  <a:pt x="385" y="2076"/>
                </a:cubicBezTo>
                <a:cubicBezTo>
                  <a:pt x="385" y="2106"/>
                  <a:pt x="414" y="2106"/>
                  <a:pt x="414" y="2106"/>
                </a:cubicBezTo>
                <a:lnTo>
                  <a:pt x="414" y="2136"/>
                </a:lnTo>
                <a:cubicBezTo>
                  <a:pt x="414" y="2136"/>
                  <a:pt x="414" y="2136"/>
                  <a:pt x="414" y="2165"/>
                </a:cubicBezTo>
                <a:cubicBezTo>
                  <a:pt x="414" y="2165"/>
                  <a:pt x="414" y="2165"/>
                  <a:pt x="414" y="2194"/>
                </a:cubicBezTo>
                <a:cubicBezTo>
                  <a:pt x="445" y="2194"/>
                  <a:pt x="445" y="2194"/>
                  <a:pt x="445" y="2194"/>
                </a:cubicBezTo>
                <a:cubicBezTo>
                  <a:pt x="474" y="2194"/>
                  <a:pt x="504" y="2225"/>
                  <a:pt x="504" y="2225"/>
                </a:cubicBezTo>
                <a:cubicBezTo>
                  <a:pt x="504" y="2254"/>
                  <a:pt x="504" y="2254"/>
                  <a:pt x="504" y="2254"/>
                </a:cubicBezTo>
                <a:cubicBezTo>
                  <a:pt x="504" y="2254"/>
                  <a:pt x="504" y="2254"/>
                  <a:pt x="533" y="2254"/>
                </a:cubicBezTo>
                <a:cubicBezTo>
                  <a:pt x="563" y="2225"/>
                  <a:pt x="563" y="2225"/>
                  <a:pt x="563" y="2225"/>
                </a:cubicBezTo>
                <a:cubicBezTo>
                  <a:pt x="593" y="2254"/>
                  <a:pt x="593" y="2254"/>
                  <a:pt x="593" y="2225"/>
                </a:cubicBezTo>
                <a:cubicBezTo>
                  <a:pt x="652" y="2225"/>
                  <a:pt x="682" y="2254"/>
                  <a:pt x="682" y="2254"/>
                </a:cubicBezTo>
                <a:lnTo>
                  <a:pt x="682" y="2284"/>
                </a:lnTo>
                <a:cubicBezTo>
                  <a:pt x="682" y="2284"/>
                  <a:pt x="682" y="2284"/>
                  <a:pt x="711" y="2284"/>
                </a:cubicBezTo>
                <a:lnTo>
                  <a:pt x="711" y="2313"/>
                </a:lnTo>
                <a:cubicBezTo>
                  <a:pt x="741" y="2313"/>
                  <a:pt x="741" y="2313"/>
                  <a:pt x="741" y="2313"/>
                </a:cubicBezTo>
                <a:cubicBezTo>
                  <a:pt x="741" y="2313"/>
                  <a:pt x="741" y="2284"/>
                  <a:pt x="770" y="2284"/>
                </a:cubicBezTo>
                <a:cubicBezTo>
                  <a:pt x="770" y="2254"/>
                  <a:pt x="801" y="2254"/>
                  <a:pt x="801" y="2254"/>
                </a:cubicBezTo>
                <a:lnTo>
                  <a:pt x="830" y="2254"/>
                </a:lnTo>
                <a:cubicBezTo>
                  <a:pt x="830" y="2254"/>
                  <a:pt x="889" y="2254"/>
                  <a:pt x="889" y="2284"/>
                </a:cubicBezTo>
                <a:cubicBezTo>
                  <a:pt x="919" y="2284"/>
                  <a:pt x="949" y="2284"/>
                  <a:pt x="949" y="2284"/>
                </a:cubicBezTo>
                <a:cubicBezTo>
                  <a:pt x="949" y="2284"/>
                  <a:pt x="949" y="2313"/>
                  <a:pt x="978" y="2313"/>
                </a:cubicBezTo>
                <a:cubicBezTo>
                  <a:pt x="978" y="2313"/>
                  <a:pt x="978" y="2313"/>
                  <a:pt x="978" y="2284"/>
                </a:cubicBezTo>
                <a:cubicBezTo>
                  <a:pt x="1008" y="2254"/>
                  <a:pt x="1067" y="2194"/>
                  <a:pt x="1067" y="2194"/>
                </a:cubicBezTo>
                <a:cubicBezTo>
                  <a:pt x="1067" y="2194"/>
                  <a:pt x="1097" y="2194"/>
                  <a:pt x="1126" y="2194"/>
                </a:cubicBezTo>
                <a:cubicBezTo>
                  <a:pt x="1157" y="2225"/>
                  <a:pt x="1157" y="2254"/>
                  <a:pt x="1157" y="2254"/>
                </a:cubicBezTo>
                <a:cubicBezTo>
                  <a:pt x="1157" y="2254"/>
                  <a:pt x="1157" y="2254"/>
                  <a:pt x="1157" y="2284"/>
                </a:cubicBezTo>
                <a:cubicBezTo>
                  <a:pt x="1157" y="2284"/>
                  <a:pt x="1157" y="2284"/>
                  <a:pt x="1186" y="2284"/>
                </a:cubicBezTo>
                <a:cubicBezTo>
                  <a:pt x="1186" y="2284"/>
                  <a:pt x="1215" y="2284"/>
                  <a:pt x="1245" y="2313"/>
                </a:cubicBezTo>
                <a:cubicBezTo>
                  <a:pt x="1245" y="2342"/>
                  <a:pt x="1275" y="2373"/>
                  <a:pt x="1275" y="2373"/>
                </a:cubicBezTo>
                <a:cubicBezTo>
                  <a:pt x="1305" y="2373"/>
                  <a:pt x="1305" y="2373"/>
                  <a:pt x="1305" y="2373"/>
                </a:cubicBezTo>
                <a:lnTo>
                  <a:pt x="1334" y="2373"/>
                </a:lnTo>
                <a:lnTo>
                  <a:pt x="1363" y="2373"/>
                </a:lnTo>
                <a:cubicBezTo>
                  <a:pt x="1363" y="2342"/>
                  <a:pt x="1363" y="2342"/>
                  <a:pt x="1363" y="2342"/>
                </a:cubicBezTo>
                <a:cubicBezTo>
                  <a:pt x="1394" y="2342"/>
                  <a:pt x="1394" y="2313"/>
                  <a:pt x="1394" y="2313"/>
                </a:cubicBezTo>
                <a:cubicBezTo>
                  <a:pt x="1394" y="2313"/>
                  <a:pt x="1394" y="2313"/>
                  <a:pt x="1394" y="2284"/>
                </a:cubicBezTo>
                <a:cubicBezTo>
                  <a:pt x="1394" y="2254"/>
                  <a:pt x="1394" y="2254"/>
                  <a:pt x="1423" y="2254"/>
                </a:cubicBezTo>
                <a:cubicBezTo>
                  <a:pt x="1423" y="2254"/>
                  <a:pt x="1423" y="2254"/>
                  <a:pt x="1423" y="2225"/>
                </a:cubicBezTo>
                <a:cubicBezTo>
                  <a:pt x="1453" y="2225"/>
                  <a:pt x="1453" y="2194"/>
                  <a:pt x="1453" y="2194"/>
                </a:cubicBezTo>
                <a:lnTo>
                  <a:pt x="1453" y="2165"/>
                </a:lnTo>
                <a:lnTo>
                  <a:pt x="1423" y="2106"/>
                </a:lnTo>
                <a:lnTo>
                  <a:pt x="1423" y="2076"/>
                </a:lnTo>
                <a:cubicBezTo>
                  <a:pt x="1423" y="2076"/>
                  <a:pt x="1423" y="2017"/>
                  <a:pt x="1453" y="1987"/>
                </a:cubicBezTo>
                <a:cubicBezTo>
                  <a:pt x="1453" y="1957"/>
                  <a:pt x="1482" y="1957"/>
                  <a:pt x="1482" y="1957"/>
                </a:cubicBezTo>
                <a:lnTo>
                  <a:pt x="1512" y="1957"/>
                </a:lnTo>
                <a:cubicBezTo>
                  <a:pt x="1512" y="1957"/>
                  <a:pt x="1512" y="1957"/>
                  <a:pt x="1542" y="1957"/>
                </a:cubicBezTo>
                <a:cubicBezTo>
                  <a:pt x="1542" y="1987"/>
                  <a:pt x="1542" y="1987"/>
                  <a:pt x="1542" y="1987"/>
                </a:cubicBezTo>
                <a:lnTo>
                  <a:pt x="1571" y="1987"/>
                </a:lnTo>
                <a:lnTo>
                  <a:pt x="1571" y="2017"/>
                </a:lnTo>
                <a:cubicBezTo>
                  <a:pt x="1571" y="2017"/>
                  <a:pt x="1571" y="2017"/>
                  <a:pt x="1571" y="1987"/>
                </a:cubicBezTo>
                <a:lnTo>
                  <a:pt x="1601" y="1987"/>
                </a:lnTo>
                <a:cubicBezTo>
                  <a:pt x="1631" y="1987"/>
                  <a:pt x="1631" y="1987"/>
                  <a:pt x="1631" y="1987"/>
                </a:cubicBezTo>
                <a:cubicBezTo>
                  <a:pt x="1631" y="1957"/>
                  <a:pt x="1631" y="1957"/>
                  <a:pt x="1631" y="1957"/>
                </a:cubicBezTo>
                <a:cubicBezTo>
                  <a:pt x="1601" y="1957"/>
                  <a:pt x="1601" y="1957"/>
                  <a:pt x="1601" y="1928"/>
                </a:cubicBezTo>
                <a:cubicBezTo>
                  <a:pt x="1571" y="1928"/>
                  <a:pt x="1601" y="1898"/>
                  <a:pt x="1601" y="1869"/>
                </a:cubicBezTo>
                <a:cubicBezTo>
                  <a:pt x="1601" y="1838"/>
                  <a:pt x="1601" y="1809"/>
                  <a:pt x="1601" y="1809"/>
                </a:cubicBezTo>
                <a:lnTo>
                  <a:pt x="1601" y="1780"/>
                </a:lnTo>
                <a:lnTo>
                  <a:pt x="1631" y="1780"/>
                </a:lnTo>
                <a:cubicBezTo>
                  <a:pt x="1631" y="1780"/>
                  <a:pt x="1631" y="1780"/>
                  <a:pt x="1661" y="1750"/>
                </a:cubicBezTo>
                <a:cubicBezTo>
                  <a:pt x="1661" y="1720"/>
                  <a:pt x="1661" y="1720"/>
                  <a:pt x="1661" y="1720"/>
                </a:cubicBezTo>
                <a:lnTo>
                  <a:pt x="1690" y="1720"/>
                </a:lnTo>
                <a:lnTo>
                  <a:pt x="1690" y="1690"/>
                </a:lnTo>
                <a:cubicBezTo>
                  <a:pt x="1690" y="1661"/>
                  <a:pt x="1690" y="1632"/>
                  <a:pt x="1690" y="1601"/>
                </a:cubicBezTo>
                <a:cubicBezTo>
                  <a:pt x="1719" y="1601"/>
                  <a:pt x="1750" y="1632"/>
                  <a:pt x="1750" y="1632"/>
                </a:cubicBezTo>
                <a:cubicBezTo>
                  <a:pt x="1750" y="1632"/>
                  <a:pt x="1750" y="1632"/>
                  <a:pt x="1750" y="1661"/>
                </a:cubicBezTo>
                <a:lnTo>
                  <a:pt x="1779" y="1661"/>
                </a:lnTo>
                <a:cubicBezTo>
                  <a:pt x="1779" y="1690"/>
                  <a:pt x="1779" y="1690"/>
                  <a:pt x="1779" y="1690"/>
                </a:cubicBezTo>
                <a:cubicBezTo>
                  <a:pt x="1779" y="1690"/>
                  <a:pt x="1779" y="1690"/>
                  <a:pt x="1809" y="1661"/>
                </a:cubicBezTo>
                <a:cubicBezTo>
                  <a:pt x="1809" y="1661"/>
                  <a:pt x="1838" y="1632"/>
                  <a:pt x="1838" y="1601"/>
                </a:cubicBezTo>
                <a:cubicBezTo>
                  <a:pt x="1868" y="1601"/>
                  <a:pt x="1868" y="1572"/>
                  <a:pt x="1898" y="1572"/>
                </a:cubicBezTo>
                <a:cubicBezTo>
                  <a:pt x="1898" y="1572"/>
                  <a:pt x="1898" y="1572"/>
                  <a:pt x="1898" y="1542"/>
                </a:cubicBezTo>
                <a:cubicBezTo>
                  <a:pt x="1957" y="1483"/>
                  <a:pt x="1957" y="1483"/>
                  <a:pt x="1957" y="1483"/>
                </a:cubicBezTo>
                <a:cubicBezTo>
                  <a:pt x="1987" y="1483"/>
                  <a:pt x="1987" y="1483"/>
                  <a:pt x="1987" y="1483"/>
                </a:cubicBezTo>
                <a:lnTo>
                  <a:pt x="1987" y="1453"/>
                </a:lnTo>
                <a:cubicBezTo>
                  <a:pt x="1987" y="1453"/>
                  <a:pt x="1987" y="1453"/>
                  <a:pt x="1987" y="1424"/>
                </a:cubicBezTo>
                <a:cubicBezTo>
                  <a:pt x="1987" y="1394"/>
                  <a:pt x="1987" y="1364"/>
                  <a:pt x="1987" y="1334"/>
                </a:cubicBezTo>
                <a:cubicBezTo>
                  <a:pt x="1987" y="1305"/>
                  <a:pt x="1987" y="1305"/>
                  <a:pt x="1987" y="1276"/>
                </a:cubicBezTo>
                <a:cubicBezTo>
                  <a:pt x="1987" y="1245"/>
                  <a:pt x="1987" y="1245"/>
                  <a:pt x="1987" y="1216"/>
                </a:cubicBezTo>
                <a:cubicBezTo>
                  <a:pt x="2016" y="1216"/>
                  <a:pt x="2016" y="1186"/>
                  <a:pt x="2016" y="1186"/>
                </a:cubicBezTo>
                <a:cubicBezTo>
                  <a:pt x="2016" y="1157"/>
                  <a:pt x="2016" y="1157"/>
                  <a:pt x="2016" y="1127"/>
                </a:cubicBezTo>
                <a:cubicBezTo>
                  <a:pt x="2016" y="1127"/>
                  <a:pt x="2016" y="1097"/>
                  <a:pt x="2016" y="1068"/>
                </a:cubicBezTo>
                <a:cubicBezTo>
                  <a:pt x="2046" y="979"/>
                  <a:pt x="2016" y="949"/>
                  <a:pt x="2016" y="949"/>
                </a:cubicBezTo>
                <a:lnTo>
                  <a:pt x="1987" y="949"/>
                </a:lnTo>
                <a:lnTo>
                  <a:pt x="1987" y="920"/>
                </a:lnTo>
                <a:lnTo>
                  <a:pt x="1957" y="889"/>
                </a:lnTo>
                <a:cubicBezTo>
                  <a:pt x="1957" y="860"/>
                  <a:pt x="1957" y="860"/>
                  <a:pt x="1957" y="830"/>
                </a:cubicBezTo>
                <a:cubicBezTo>
                  <a:pt x="1987" y="830"/>
                  <a:pt x="2016" y="830"/>
                  <a:pt x="2016" y="830"/>
                </a:cubicBezTo>
                <a:lnTo>
                  <a:pt x="2016" y="801"/>
                </a:lnTo>
                <a:cubicBezTo>
                  <a:pt x="2016" y="801"/>
                  <a:pt x="2016" y="771"/>
                  <a:pt x="2016" y="741"/>
                </a:cubicBezTo>
                <a:lnTo>
                  <a:pt x="2046" y="712"/>
                </a:lnTo>
                <a:cubicBezTo>
                  <a:pt x="2046" y="712"/>
                  <a:pt x="2046" y="593"/>
                  <a:pt x="1957" y="475"/>
                </a:cubicBezTo>
                <a:cubicBezTo>
                  <a:pt x="1927" y="385"/>
                  <a:pt x="1927" y="356"/>
                  <a:pt x="1927" y="296"/>
                </a:cubicBezTo>
                <a:cubicBezTo>
                  <a:pt x="1927" y="267"/>
                  <a:pt x="1927" y="237"/>
                  <a:pt x="1927" y="148"/>
                </a:cubicBezTo>
                <a:cubicBezTo>
                  <a:pt x="1927" y="89"/>
                  <a:pt x="1898" y="0"/>
                  <a:pt x="1898" y="0"/>
                </a:cubicBezTo>
                <a:cubicBezTo>
                  <a:pt x="1690" y="119"/>
                  <a:pt x="1690" y="119"/>
                  <a:pt x="1690" y="119"/>
                </a:cubicBezTo>
                <a:cubicBezTo>
                  <a:pt x="1690" y="148"/>
                  <a:pt x="1661" y="148"/>
                  <a:pt x="1661" y="148"/>
                </a:cubicBezTo>
                <a:cubicBezTo>
                  <a:pt x="1571" y="208"/>
                  <a:pt x="1571" y="208"/>
                  <a:pt x="1571" y="208"/>
                </a:cubicBezTo>
                <a:lnTo>
                  <a:pt x="1542" y="237"/>
                </a:lnTo>
                <a:cubicBezTo>
                  <a:pt x="1423" y="385"/>
                  <a:pt x="1423" y="385"/>
                  <a:pt x="1423" y="385"/>
                </a:cubicBezTo>
                <a:cubicBezTo>
                  <a:pt x="1423" y="385"/>
                  <a:pt x="1423" y="385"/>
                  <a:pt x="1394" y="385"/>
                </a:cubicBezTo>
                <a:cubicBezTo>
                  <a:pt x="1305" y="385"/>
                  <a:pt x="1305" y="385"/>
                  <a:pt x="1305" y="385"/>
                </a:cubicBezTo>
                <a:cubicBezTo>
                  <a:pt x="1275" y="415"/>
                  <a:pt x="1275" y="415"/>
                  <a:pt x="1275" y="415"/>
                </a:cubicBezTo>
                <a:cubicBezTo>
                  <a:pt x="1157" y="475"/>
                  <a:pt x="1157" y="475"/>
                  <a:pt x="1157" y="475"/>
                </a:cubicBezTo>
                <a:lnTo>
                  <a:pt x="1126" y="475"/>
                </a:lnTo>
                <a:cubicBezTo>
                  <a:pt x="1067" y="504"/>
                  <a:pt x="1067" y="504"/>
                  <a:pt x="1067" y="504"/>
                </a:cubicBezTo>
                <a:cubicBezTo>
                  <a:pt x="1038" y="504"/>
                  <a:pt x="1038" y="504"/>
                  <a:pt x="1038" y="504"/>
                </a:cubicBezTo>
                <a:lnTo>
                  <a:pt x="1008" y="504"/>
                </a:lnTo>
                <a:cubicBezTo>
                  <a:pt x="978" y="475"/>
                  <a:pt x="978" y="475"/>
                  <a:pt x="978" y="475"/>
                </a:cubicBezTo>
                <a:cubicBezTo>
                  <a:pt x="949" y="475"/>
                  <a:pt x="949" y="475"/>
                  <a:pt x="949" y="475"/>
                </a:cubicBezTo>
                <a:lnTo>
                  <a:pt x="919" y="504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05" name="Freeform 45"/>
          <p:cNvSpPr>
            <a:spLocks noChangeArrowheads="1"/>
          </p:cNvSpPr>
          <p:nvPr/>
        </p:nvSpPr>
        <p:spPr bwMode="auto">
          <a:xfrm>
            <a:off x="5308320" y="3593161"/>
            <a:ext cx="1278720" cy="665280"/>
          </a:xfrm>
          <a:custGeom>
            <a:avLst/>
            <a:gdLst>
              <a:gd name="T0" fmla="*/ 458753545 w 4271"/>
              <a:gd name="T1" fmla="*/ 96572682 h 2224"/>
              <a:gd name="T2" fmla="*/ 458753545 w 4271"/>
              <a:gd name="T3" fmla="*/ 80477235 h 2224"/>
              <a:gd name="T4" fmla="*/ 455485259 w 4271"/>
              <a:gd name="T5" fmla="*/ 74060755 h 2224"/>
              <a:gd name="T6" fmla="*/ 455485259 w 4271"/>
              <a:gd name="T7" fmla="*/ 61228126 h 2224"/>
              <a:gd name="T8" fmla="*/ 452325894 w 4271"/>
              <a:gd name="T9" fmla="*/ 45023853 h 2224"/>
              <a:gd name="T10" fmla="*/ 448949017 w 4271"/>
              <a:gd name="T11" fmla="*/ 12832959 h 2224"/>
              <a:gd name="T12" fmla="*/ 180843287 w 4271"/>
              <a:gd name="T13" fmla="*/ 6416479 h 2224"/>
              <a:gd name="T14" fmla="*/ 58174962 w 4271"/>
              <a:gd name="T15" fmla="*/ 3153991 h 2224"/>
              <a:gd name="T16" fmla="*/ 0 w 4271"/>
              <a:gd name="T17" fmla="*/ 28928406 h 2224"/>
              <a:gd name="T18" fmla="*/ 161560664 w 4271"/>
              <a:gd name="T19" fmla="*/ 41761365 h 2224"/>
              <a:gd name="T20" fmla="*/ 158401299 w 4271"/>
              <a:gd name="T21" fmla="*/ 174005081 h 2224"/>
              <a:gd name="T22" fmla="*/ 167987985 w 4271"/>
              <a:gd name="T23" fmla="*/ 180530387 h 2224"/>
              <a:gd name="T24" fmla="*/ 184220494 w 4271"/>
              <a:gd name="T25" fmla="*/ 186946537 h 2224"/>
              <a:gd name="T26" fmla="*/ 190648145 w 4271"/>
              <a:gd name="T27" fmla="*/ 180530387 h 2224"/>
              <a:gd name="T28" fmla="*/ 197075466 w 4271"/>
              <a:gd name="T29" fmla="*/ 183684049 h 2224"/>
              <a:gd name="T30" fmla="*/ 200343752 w 4271"/>
              <a:gd name="T31" fmla="*/ 199779496 h 2224"/>
              <a:gd name="T32" fmla="*/ 203503117 w 4271"/>
              <a:gd name="T33" fmla="*/ 199779496 h 2224"/>
              <a:gd name="T34" fmla="*/ 213307975 w 4271"/>
              <a:gd name="T35" fmla="*/ 203150810 h 2224"/>
              <a:gd name="T36" fmla="*/ 219735626 w 4271"/>
              <a:gd name="T37" fmla="*/ 203150810 h 2224"/>
              <a:gd name="T38" fmla="*/ 239127170 w 4271"/>
              <a:gd name="T39" fmla="*/ 209567290 h 2224"/>
              <a:gd name="T40" fmla="*/ 242286535 w 4271"/>
              <a:gd name="T41" fmla="*/ 209567290 h 2224"/>
              <a:gd name="T42" fmla="*/ 242286535 w 4271"/>
              <a:gd name="T43" fmla="*/ 206304802 h 2224"/>
              <a:gd name="T44" fmla="*/ 251982142 w 4271"/>
              <a:gd name="T45" fmla="*/ 206304802 h 2224"/>
              <a:gd name="T46" fmla="*/ 264946365 w 4271"/>
              <a:gd name="T47" fmla="*/ 206304802 h 2224"/>
              <a:gd name="T48" fmla="*/ 261787000 w 4271"/>
              <a:gd name="T49" fmla="*/ 212721281 h 2224"/>
              <a:gd name="T50" fmla="*/ 268214651 w 4271"/>
              <a:gd name="T51" fmla="*/ 215983769 h 2224"/>
              <a:gd name="T52" fmla="*/ 268214651 w 4271"/>
              <a:gd name="T53" fmla="*/ 222400249 h 2224"/>
              <a:gd name="T54" fmla="*/ 274641972 w 4271"/>
              <a:gd name="T55" fmla="*/ 225662737 h 2224"/>
              <a:gd name="T56" fmla="*/ 277910258 w 4271"/>
              <a:gd name="T57" fmla="*/ 222400249 h 2224"/>
              <a:gd name="T58" fmla="*/ 284446830 w 4271"/>
              <a:gd name="T59" fmla="*/ 215983769 h 2224"/>
              <a:gd name="T60" fmla="*/ 290656639 w 4271"/>
              <a:gd name="T61" fmla="*/ 222400249 h 2224"/>
              <a:gd name="T62" fmla="*/ 293924925 w 4271"/>
              <a:gd name="T63" fmla="*/ 225662737 h 2224"/>
              <a:gd name="T64" fmla="*/ 300461167 w 4271"/>
              <a:gd name="T65" fmla="*/ 228925225 h 2224"/>
              <a:gd name="T66" fmla="*/ 310157104 w 4271"/>
              <a:gd name="T67" fmla="*/ 225662737 h 2224"/>
              <a:gd name="T68" fmla="*/ 310157104 w 4271"/>
              <a:gd name="T69" fmla="*/ 225662737 h 2224"/>
              <a:gd name="T70" fmla="*/ 313316470 w 4271"/>
              <a:gd name="T71" fmla="*/ 235341704 h 2224"/>
              <a:gd name="T72" fmla="*/ 313316470 w 4271"/>
              <a:gd name="T73" fmla="*/ 235341704 h 2224"/>
              <a:gd name="T74" fmla="*/ 316584756 w 4271"/>
              <a:gd name="T75" fmla="*/ 225662737 h 2224"/>
              <a:gd name="T76" fmla="*/ 319744121 w 4271"/>
              <a:gd name="T77" fmla="*/ 222400249 h 2224"/>
              <a:gd name="T78" fmla="*/ 323012077 w 4271"/>
              <a:gd name="T79" fmla="*/ 219246257 h 2224"/>
              <a:gd name="T80" fmla="*/ 329439728 w 4271"/>
              <a:gd name="T81" fmla="*/ 222400249 h 2224"/>
              <a:gd name="T82" fmla="*/ 335976300 w 4271"/>
              <a:gd name="T83" fmla="*/ 225662737 h 2224"/>
              <a:gd name="T84" fmla="*/ 339244586 w 4271"/>
              <a:gd name="T85" fmla="*/ 225662737 h 2224"/>
              <a:gd name="T86" fmla="*/ 348940193 w 4271"/>
              <a:gd name="T87" fmla="*/ 228925225 h 2224"/>
              <a:gd name="T88" fmla="*/ 361795495 w 4271"/>
              <a:gd name="T89" fmla="*/ 235341704 h 2224"/>
              <a:gd name="T90" fmla="*/ 387723611 w 4271"/>
              <a:gd name="T91" fmla="*/ 228925225 h 2224"/>
              <a:gd name="T92" fmla="*/ 407006234 w 4271"/>
              <a:gd name="T93" fmla="*/ 225662737 h 2224"/>
              <a:gd name="T94" fmla="*/ 419970457 w 4271"/>
              <a:gd name="T95" fmla="*/ 222400249 h 2224"/>
              <a:gd name="T96" fmla="*/ 432825429 w 4271"/>
              <a:gd name="T97" fmla="*/ 225662737 h 2224"/>
              <a:gd name="T98" fmla="*/ 445789652 w 4271"/>
              <a:gd name="T99" fmla="*/ 235341704 h 2224"/>
              <a:gd name="T100" fmla="*/ 458753545 w 4271"/>
              <a:gd name="T101" fmla="*/ 241758184 h 2224"/>
              <a:gd name="T102" fmla="*/ 461912910 w 4271"/>
              <a:gd name="T103" fmla="*/ 116039773 h 222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271" h="2224">
                <a:moveTo>
                  <a:pt x="4240" y="918"/>
                </a:moveTo>
                <a:lnTo>
                  <a:pt x="4240" y="918"/>
                </a:lnTo>
                <a:cubicBezTo>
                  <a:pt x="4211" y="918"/>
                  <a:pt x="4211" y="888"/>
                  <a:pt x="4211" y="888"/>
                </a:cubicBezTo>
                <a:cubicBezTo>
                  <a:pt x="4181" y="859"/>
                  <a:pt x="4181" y="859"/>
                  <a:pt x="4181" y="829"/>
                </a:cubicBezTo>
                <a:cubicBezTo>
                  <a:pt x="4181" y="800"/>
                  <a:pt x="4181" y="800"/>
                  <a:pt x="4181" y="800"/>
                </a:cubicBezTo>
                <a:cubicBezTo>
                  <a:pt x="4211" y="770"/>
                  <a:pt x="4211" y="770"/>
                  <a:pt x="4211" y="740"/>
                </a:cubicBezTo>
                <a:cubicBezTo>
                  <a:pt x="4211" y="711"/>
                  <a:pt x="4181" y="711"/>
                  <a:pt x="4181" y="711"/>
                </a:cubicBezTo>
                <a:lnTo>
                  <a:pt x="4181" y="681"/>
                </a:lnTo>
                <a:cubicBezTo>
                  <a:pt x="4181" y="681"/>
                  <a:pt x="4181" y="681"/>
                  <a:pt x="4181" y="651"/>
                </a:cubicBezTo>
                <a:cubicBezTo>
                  <a:pt x="4181" y="651"/>
                  <a:pt x="4181" y="621"/>
                  <a:pt x="4181" y="592"/>
                </a:cubicBezTo>
                <a:cubicBezTo>
                  <a:pt x="4181" y="563"/>
                  <a:pt x="4181" y="563"/>
                  <a:pt x="4181" y="563"/>
                </a:cubicBezTo>
                <a:lnTo>
                  <a:pt x="4181" y="532"/>
                </a:lnTo>
                <a:cubicBezTo>
                  <a:pt x="4152" y="503"/>
                  <a:pt x="4152" y="503"/>
                  <a:pt x="4152" y="473"/>
                </a:cubicBezTo>
                <a:cubicBezTo>
                  <a:pt x="4152" y="444"/>
                  <a:pt x="4152" y="414"/>
                  <a:pt x="4152" y="414"/>
                </a:cubicBezTo>
                <a:lnTo>
                  <a:pt x="4121" y="414"/>
                </a:lnTo>
                <a:lnTo>
                  <a:pt x="4121" y="384"/>
                </a:lnTo>
                <a:cubicBezTo>
                  <a:pt x="4121" y="118"/>
                  <a:pt x="4121" y="118"/>
                  <a:pt x="4121" y="118"/>
                </a:cubicBezTo>
                <a:cubicBezTo>
                  <a:pt x="1691" y="59"/>
                  <a:pt x="1691" y="59"/>
                  <a:pt x="1691" y="59"/>
                </a:cubicBezTo>
                <a:cubicBezTo>
                  <a:pt x="1660" y="59"/>
                  <a:pt x="1660" y="59"/>
                  <a:pt x="1660" y="59"/>
                </a:cubicBezTo>
                <a:cubicBezTo>
                  <a:pt x="1660" y="59"/>
                  <a:pt x="1660" y="59"/>
                  <a:pt x="1631" y="59"/>
                </a:cubicBezTo>
                <a:cubicBezTo>
                  <a:pt x="594" y="29"/>
                  <a:pt x="594" y="29"/>
                  <a:pt x="594" y="29"/>
                </a:cubicBezTo>
                <a:cubicBezTo>
                  <a:pt x="563" y="29"/>
                  <a:pt x="563" y="29"/>
                  <a:pt x="534" y="29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66"/>
                  <a:pt x="0" y="266"/>
                  <a:pt x="30" y="266"/>
                </a:cubicBezTo>
                <a:cubicBezTo>
                  <a:pt x="1483" y="355"/>
                  <a:pt x="1483" y="355"/>
                  <a:pt x="1483" y="355"/>
                </a:cubicBezTo>
                <a:cubicBezTo>
                  <a:pt x="1483" y="355"/>
                  <a:pt x="1483" y="355"/>
                  <a:pt x="1483" y="384"/>
                </a:cubicBezTo>
                <a:cubicBezTo>
                  <a:pt x="1454" y="1571"/>
                  <a:pt x="1454" y="1571"/>
                  <a:pt x="1454" y="1571"/>
                </a:cubicBezTo>
                <a:lnTo>
                  <a:pt x="1454" y="1600"/>
                </a:lnTo>
                <a:lnTo>
                  <a:pt x="1512" y="1630"/>
                </a:lnTo>
                <a:lnTo>
                  <a:pt x="1542" y="1630"/>
                </a:lnTo>
                <a:lnTo>
                  <a:pt x="1542" y="1660"/>
                </a:lnTo>
                <a:cubicBezTo>
                  <a:pt x="1542" y="1660"/>
                  <a:pt x="1572" y="1689"/>
                  <a:pt x="1602" y="1689"/>
                </a:cubicBezTo>
                <a:lnTo>
                  <a:pt x="1660" y="1719"/>
                </a:lnTo>
                <a:cubicBezTo>
                  <a:pt x="1691" y="1719"/>
                  <a:pt x="1691" y="1719"/>
                  <a:pt x="1691" y="1719"/>
                </a:cubicBezTo>
                <a:cubicBezTo>
                  <a:pt x="1691" y="1719"/>
                  <a:pt x="1691" y="1719"/>
                  <a:pt x="1720" y="1689"/>
                </a:cubicBezTo>
                <a:cubicBezTo>
                  <a:pt x="1720" y="1660"/>
                  <a:pt x="1720" y="1660"/>
                  <a:pt x="1750" y="1660"/>
                </a:cubicBezTo>
                <a:lnTo>
                  <a:pt x="1780" y="1660"/>
                </a:lnTo>
                <a:cubicBezTo>
                  <a:pt x="1780" y="1689"/>
                  <a:pt x="1780" y="1689"/>
                  <a:pt x="1780" y="1689"/>
                </a:cubicBezTo>
                <a:lnTo>
                  <a:pt x="1809" y="1689"/>
                </a:lnTo>
                <a:cubicBezTo>
                  <a:pt x="1809" y="1719"/>
                  <a:pt x="1839" y="1719"/>
                  <a:pt x="1839" y="1778"/>
                </a:cubicBezTo>
                <a:cubicBezTo>
                  <a:pt x="1868" y="1808"/>
                  <a:pt x="1868" y="1808"/>
                  <a:pt x="1868" y="1808"/>
                </a:cubicBezTo>
                <a:cubicBezTo>
                  <a:pt x="1839" y="1837"/>
                  <a:pt x="1839" y="1837"/>
                  <a:pt x="1839" y="1837"/>
                </a:cubicBezTo>
                <a:lnTo>
                  <a:pt x="1868" y="1837"/>
                </a:lnTo>
                <a:cubicBezTo>
                  <a:pt x="1868" y="1837"/>
                  <a:pt x="1868" y="1837"/>
                  <a:pt x="1899" y="1868"/>
                </a:cubicBezTo>
                <a:cubicBezTo>
                  <a:pt x="1928" y="1868"/>
                  <a:pt x="1928" y="1868"/>
                  <a:pt x="1928" y="1868"/>
                </a:cubicBezTo>
                <a:cubicBezTo>
                  <a:pt x="1928" y="1868"/>
                  <a:pt x="1928" y="1868"/>
                  <a:pt x="1958" y="1868"/>
                </a:cubicBezTo>
                <a:cubicBezTo>
                  <a:pt x="1958" y="1868"/>
                  <a:pt x="1958" y="1868"/>
                  <a:pt x="1958" y="1837"/>
                </a:cubicBezTo>
                <a:cubicBezTo>
                  <a:pt x="1987" y="1868"/>
                  <a:pt x="1987" y="1868"/>
                  <a:pt x="1987" y="1868"/>
                </a:cubicBezTo>
                <a:cubicBezTo>
                  <a:pt x="1987" y="1868"/>
                  <a:pt x="1987" y="1868"/>
                  <a:pt x="2017" y="1868"/>
                </a:cubicBezTo>
                <a:cubicBezTo>
                  <a:pt x="2047" y="1897"/>
                  <a:pt x="2106" y="1897"/>
                  <a:pt x="2165" y="1897"/>
                </a:cubicBezTo>
                <a:lnTo>
                  <a:pt x="2195" y="1897"/>
                </a:lnTo>
                <a:cubicBezTo>
                  <a:pt x="2195" y="1927"/>
                  <a:pt x="2195" y="1927"/>
                  <a:pt x="2195" y="1927"/>
                </a:cubicBezTo>
                <a:cubicBezTo>
                  <a:pt x="2195" y="1956"/>
                  <a:pt x="2195" y="1956"/>
                  <a:pt x="2195" y="1956"/>
                </a:cubicBezTo>
                <a:lnTo>
                  <a:pt x="2224" y="1956"/>
                </a:lnTo>
                <a:cubicBezTo>
                  <a:pt x="2224" y="1927"/>
                  <a:pt x="2224" y="1927"/>
                  <a:pt x="2224" y="1927"/>
                </a:cubicBezTo>
                <a:cubicBezTo>
                  <a:pt x="2224" y="1927"/>
                  <a:pt x="2224" y="1927"/>
                  <a:pt x="2224" y="1897"/>
                </a:cubicBezTo>
                <a:cubicBezTo>
                  <a:pt x="2224" y="1897"/>
                  <a:pt x="2224" y="1897"/>
                  <a:pt x="2255" y="1897"/>
                </a:cubicBezTo>
                <a:cubicBezTo>
                  <a:pt x="2255" y="1868"/>
                  <a:pt x="2284" y="1897"/>
                  <a:pt x="2284" y="1897"/>
                </a:cubicBezTo>
                <a:cubicBezTo>
                  <a:pt x="2313" y="1897"/>
                  <a:pt x="2313" y="1897"/>
                  <a:pt x="2313" y="1897"/>
                </a:cubicBezTo>
                <a:cubicBezTo>
                  <a:pt x="2343" y="1897"/>
                  <a:pt x="2343" y="1897"/>
                  <a:pt x="2343" y="1897"/>
                </a:cubicBezTo>
                <a:cubicBezTo>
                  <a:pt x="2343" y="1897"/>
                  <a:pt x="2373" y="1897"/>
                  <a:pt x="2403" y="1897"/>
                </a:cubicBezTo>
                <a:lnTo>
                  <a:pt x="2432" y="1897"/>
                </a:lnTo>
                <a:cubicBezTo>
                  <a:pt x="2432" y="1927"/>
                  <a:pt x="2432" y="1927"/>
                  <a:pt x="2432" y="1927"/>
                </a:cubicBezTo>
                <a:cubicBezTo>
                  <a:pt x="2403" y="1927"/>
                  <a:pt x="2403" y="1956"/>
                  <a:pt x="2403" y="1956"/>
                </a:cubicBezTo>
                <a:cubicBezTo>
                  <a:pt x="2403" y="1956"/>
                  <a:pt x="2403" y="1986"/>
                  <a:pt x="2432" y="1986"/>
                </a:cubicBezTo>
                <a:cubicBezTo>
                  <a:pt x="2432" y="1986"/>
                  <a:pt x="2432" y="1986"/>
                  <a:pt x="2462" y="1986"/>
                </a:cubicBezTo>
                <a:lnTo>
                  <a:pt x="2462" y="2016"/>
                </a:lnTo>
                <a:cubicBezTo>
                  <a:pt x="2462" y="2045"/>
                  <a:pt x="2462" y="2045"/>
                  <a:pt x="2462" y="2045"/>
                </a:cubicBezTo>
                <a:cubicBezTo>
                  <a:pt x="2462" y="2075"/>
                  <a:pt x="2492" y="2075"/>
                  <a:pt x="2492" y="2075"/>
                </a:cubicBezTo>
                <a:cubicBezTo>
                  <a:pt x="2521" y="2075"/>
                  <a:pt x="2521" y="2075"/>
                  <a:pt x="2521" y="2075"/>
                </a:cubicBezTo>
                <a:cubicBezTo>
                  <a:pt x="2521" y="2075"/>
                  <a:pt x="2521" y="2075"/>
                  <a:pt x="2551" y="2045"/>
                </a:cubicBezTo>
                <a:cubicBezTo>
                  <a:pt x="2551" y="2045"/>
                  <a:pt x="2580" y="2045"/>
                  <a:pt x="2580" y="2016"/>
                </a:cubicBezTo>
                <a:cubicBezTo>
                  <a:pt x="2611" y="1986"/>
                  <a:pt x="2611" y="1986"/>
                  <a:pt x="2611" y="1986"/>
                </a:cubicBezTo>
                <a:cubicBezTo>
                  <a:pt x="2611" y="1986"/>
                  <a:pt x="2611" y="1986"/>
                  <a:pt x="2639" y="1986"/>
                </a:cubicBezTo>
                <a:cubicBezTo>
                  <a:pt x="2639" y="2016"/>
                  <a:pt x="2639" y="2016"/>
                  <a:pt x="2639" y="2016"/>
                </a:cubicBezTo>
                <a:cubicBezTo>
                  <a:pt x="2668" y="2016"/>
                  <a:pt x="2668" y="2016"/>
                  <a:pt x="2668" y="2045"/>
                </a:cubicBezTo>
                <a:cubicBezTo>
                  <a:pt x="2668" y="2045"/>
                  <a:pt x="2668" y="2045"/>
                  <a:pt x="2698" y="2045"/>
                </a:cubicBezTo>
                <a:cubicBezTo>
                  <a:pt x="2698" y="2075"/>
                  <a:pt x="2698" y="2075"/>
                  <a:pt x="2698" y="2075"/>
                </a:cubicBezTo>
                <a:cubicBezTo>
                  <a:pt x="2698" y="2075"/>
                  <a:pt x="2698" y="2105"/>
                  <a:pt x="2728" y="2105"/>
                </a:cubicBezTo>
                <a:cubicBezTo>
                  <a:pt x="2728" y="2105"/>
                  <a:pt x="2728" y="2105"/>
                  <a:pt x="2758" y="2105"/>
                </a:cubicBezTo>
                <a:cubicBezTo>
                  <a:pt x="2787" y="2105"/>
                  <a:pt x="2787" y="2105"/>
                  <a:pt x="2816" y="2075"/>
                </a:cubicBezTo>
                <a:lnTo>
                  <a:pt x="2847" y="2075"/>
                </a:lnTo>
                <a:cubicBezTo>
                  <a:pt x="2847" y="2105"/>
                  <a:pt x="2847" y="2105"/>
                  <a:pt x="2847" y="2134"/>
                </a:cubicBezTo>
                <a:cubicBezTo>
                  <a:pt x="2847" y="2134"/>
                  <a:pt x="2847" y="2134"/>
                  <a:pt x="2847" y="2164"/>
                </a:cubicBezTo>
                <a:cubicBezTo>
                  <a:pt x="2847" y="2164"/>
                  <a:pt x="2847" y="2164"/>
                  <a:pt x="2876" y="2164"/>
                </a:cubicBezTo>
                <a:cubicBezTo>
                  <a:pt x="2906" y="2164"/>
                  <a:pt x="2906" y="2164"/>
                  <a:pt x="2906" y="2164"/>
                </a:cubicBezTo>
                <a:cubicBezTo>
                  <a:pt x="2906" y="2164"/>
                  <a:pt x="2906" y="2164"/>
                  <a:pt x="2876" y="2105"/>
                </a:cubicBezTo>
                <a:cubicBezTo>
                  <a:pt x="2876" y="2105"/>
                  <a:pt x="2876" y="2075"/>
                  <a:pt x="2906" y="2075"/>
                </a:cubicBezTo>
                <a:cubicBezTo>
                  <a:pt x="2906" y="2075"/>
                  <a:pt x="2935" y="2075"/>
                  <a:pt x="2935" y="2045"/>
                </a:cubicBezTo>
                <a:cubicBezTo>
                  <a:pt x="2935" y="2045"/>
                  <a:pt x="2935" y="2045"/>
                  <a:pt x="2935" y="2016"/>
                </a:cubicBezTo>
                <a:lnTo>
                  <a:pt x="2965" y="2016"/>
                </a:lnTo>
                <a:cubicBezTo>
                  <a:pt x="2965" y="1986"/>
                  <a:pt x="2995" y="2016"/>
                  <a:pt x="2995" y="2016"/>
                </a:cubicBezTo>
                <a:cubicBezTo>
                  <a:pt x="2995" y="2016"/>
                  <a:pt x="3024" y="2016"/>
                  <a:pt x="3024" y="2045"/>
                </a:cubicBezTo>
                <a:lnTo>
                  <a:pt x="3054" y="2075"/>
                </a:lnTo>
                <a:lnTo>
                  <a:pt x="3084" y="2075"/>
                </a:lnTo>
                <a:cubicBezTo>
                  <a:pt x="3084" y="2075"/>
                  <a:pt x="3084" y="2075"/>
                  <a:pt x="3084" y="2105"/>
                </a:cubicBezTo>
                <a:cubicBezTo>
                  <a:pt x="3114" y="2105"/>
                  <a:pt x="3114" y="2105"/>
                  <a:pt x="3114" y="2075"/>
                </a:cubicBezTo>
                <a:cubicBezTo>
                  <a:pt x="3114" y="2075"/>
                  <a:pt x="3114" y="2075"/>
                  <a:pt x="3143" y="2075"/>
                </a:cubicBezTo>
                <a:cubicBezTo>
                  <a:pt x="3143" y="2045"/>
                  <a:pt x="3172" y="2075"/>
                  <a:pt x="3172" y="2075"/>
                </a:cubicBezTo>
                <a:lnTo>
                  <a:pt x="3203" y="2105"/>
                </a:lnTo>
                <a:cubicBezTo>
                  <a:pt x="3203" y="2105"/>
                  <a:pt x="3203" y="2134"/>
                  <a:pt x="3232" y="2134"/>
                </a:cubicBezTo>
                <a:cubicBezTo>
                  <a:pt x="3291" y="2164"/>
                  <a:pt x="3291" y="2164"/>
                  <a:pt x="3291" y="2164"/>
                </a:cubicBezTo>
                <a:lnTo>
                  <a:pt x="3321" y="2164"/>
                </a:lnTo>
                <a:cubicBezTo>
                  <a:pt x="3321" y="2164"/>
                  <a:pt x="3410" y="2105"/>
                  <a:pt x="3440" y="2105"/>
                </a:cubicBezTo>
                <a:cubicBezTo>
                  <a:pt x="3469" y="2075"/>
                  <a:pt x="3499" y="2075"/>
                  <a:pt x="3499" y="2075"/>
                </a:cubicBezTo>
                <a:cubicBezTo>
                  <a:pt x="3528" y="2105"/>
                  <a:pt x="3559" y="2105"/>
                  <a:pt x="3559" y="2105"/>
                </a:cubicBezTo>
                <a:cubicBezTo>
                  <a:pt x="3617" y="2105"/>
                  <a:pt x="3617" y="2105"/>
                  <a:pt x="3617" y="2075"/>
                </a:cubicBezTo>
                <a:cubicBezTo>
                  <a:pt x="3647" y="2075"/>
                  <a:pt x="3647" y="2045"/>
                  <a:pt x="3647" y="2045"/>
                </a:cubicBezTo>
                <a:cubicBezTo>
                  <a:pt x="3677" y="2016"/>
                  <a:pt x="3707" y="2045"/>
                  <a:pt x="3736" y="2075"/>
                </a:cubicBezTo>
                <a:cubicBezTo>
                  <a:pt x="3766" y="2075"/>
                  <a:pt x="3766" y="2075"/>
                  <a:pt x="3796" y="2105"/>
                </a:cubicBezTo>
                <a:cubicBezTo>
                  <a:pt x="3796" y="2105"/>
                  <a:pt x="3825" y="2105"/>
                  <a:pt x="3825" y="2075"/>
                </a:cubicBezTo>
                <a:cubicBezTo>
                  <a:pt x="3855" y="2045"/>
                  <a:pt x="3855" y="2045"/>
                  <a:pt x="3855" y="2045"/>
                </a:cubicBezTo>
                <a:cubicBezTo>
                  <a:pt x="3884" y="2016"/>
                  <a:pt x="3944" y="2045"/>
                  <a:pt x="3944" y="2045"/>
                </a:cubicBezTo>
                <a:cubicBezTo>
                  <a:pt x="3944" y="2045"/>
                  <a:pt x="3944" y="2045"/>
                  <a:pt x="3973" y="2075"/>
                </a:cubicBezTo>
                <a:cubicBezTo>
                  <a:pt x="3973" y="2075"/>
                  <a:pt x="4003" y="2105"/>
                  <a:pt x="4033" y="2134"/>
                </a:cubicBezTo>
                <a:cubicBezTo>
                  <a:pt x="4033" y="2164"/>
                  <a:pt x="4033" y="2164"/>
                  <a:pt x="4063" y="2164"/>
                </a:cubicBezTo>
                <a:lnTo>
                  <a:pt x="4092" y="2164"/>
                </a:lnTo>
                <a:cubicBezTo>
                  <a:pt x="4121" y="2193"/>
                  <a:pt x="4121" y="2193"/>
                  <a:pt x="4152" y="2193"/>
                </a:cubicBezTo>
                <a:lnTo>
                  <a:pt x="4181" y="2193"/>
                </a:lnTo>
                <a:cubicBezTo>
                  <a:pt x="4181" y="2193"/>
                  <a:pt x="4181" y="2223"/>
                  <a:pt x="4211" y="2223"/>
                </a:cubicBezTo>
                <a:lnTo>
                  <a:pt x="4240" y="2193"/>
                </a:lnTo>
                <a:cubicBezTo>
                  <a:pt x="4240" y="1067"/>
                  <a:pt x="4240" y="1067"/>
                  <a:pt x="4240" y="1067"/>
                </a:cubicBezTo>
                <a:cubicBezTo>
                  <a:pt x="4240" y="1067"/>
                  <a:pt x="4240" y="1067"/>
                  <a:pt x="4240" y="1037"/>
                </a:cubicBezTo>
                <a:cubicBezTo>
                  <a:pt x="4240" y="1037"/>
                  <a:pt x="4270" y="977"/>
                  <a:pt x="4240" y="918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18" name="Freeform 46"/>
          <p:cNvSpPr>
            <a:spLocks noChangeArrowheads="1"/>
          </p:cNvSpPr>
          <p:nvPr/>
        </p:nvSpPr>
        <p:spPr bwMode="auto">
          <a:xfrm>
            <a:off x="9042241" y="3044520"/>
            <a:ext cx="8640" cy="17280"/>
          </a:xfrm>
          <a:custGeom>
            <a:avLst/>
            <a:gdLst>
              <a:gd name="T0" fmla="*/ 29 w 30"/>
              <a:gd name="T1" fmla="*/ 31 h 61"/>
              <a:gd name="T2" fmla="*/ 29 w 30"/>
              <a:gd name="T3" fmla="*/ 31 h 61"/>
              <a:gd name="T4" fmla="*/ 0 w 30"/>
              <a:gd name="T5" fmla="*/ 60 h 61"/>
              <a:gd name="T6" fmla="*/ 29 w 30"/>
              <a:gd name="T7" fmla="*/ 31 h 61"/>
              <a:gd name="T8" fmla="*/ 29 w 30"/>
              <a:gd name="T9" fmla="*/ 0 h 61"/>
              <a:gd name="T10" fmla="*/ 29 w 30"/>
              <a:gd name="T11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61">
                <a:moveTo>
                  <a:pt x="29" y="31"/>
                </a:moveTo>
                <a:lnTo>
                  <a:pt x="29" y="31"/>
                </a:lnTo>
                <a:cubicBezTo>
                  <a:pt x="29" y="60"/>
                  <a:pt x="0" y="60"/>
                  <a:pt x="0" y="60"/>
                </a:cubicBezTo>
                <a:cubicBezTo>
                  <a:pt x="0" y="60"/>
                  <a:pt x="29" y="60"/>
                  <a:pt x="29" y="31"/>
                </a:cubicBezTo>
                <a:cubicBezTo>
                  <a:pt x="29" y="0"/>
                  <a:pt x="29" y="0"/>
                  <a:pt x="29" y="0"/>
                </a:cubicBezTo>
                <a:lnTo>
                  <a:pt x="29" y="31"/>
                </a:lnTo>
              </a:path>
            </a:pathLst>
          </a:custGeom>
          <a:solidFill>
            <a:srgbClr val="F1F2F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15407" name="Freeform 47"/>
          <p:cNvSpPr>
            <a:spLocks noChangeArrowheads="1"/>
          </p:cNvSpPr>
          <p:nvPr/>
        </p:nvSpPr>
        <p:spPr bwMode="auto">
          <a:xfrm>
            <a:off x="7622401" y="1855081"/>
            <a:ext cx="568800" cy="780480"/>
          </a:xfrm>
          <a:custGeom>
            <a:avLst/>
            <a:gdLst>
              <a:gd name="T0" fmla="*/ 122754647 w 1900"/>
              <a:gd name="T1" fmla="*/ 19315092 h 2612"/>
              <a:gd name="T2" fmla="*/ 116328252 w 1900"/>
              <a:gd name="T3" fmla="*/ 16168216 h 2612"/>
              <a:gd name="T4" fmla="*/ 103475461 w 1900"/>
              <a:gd name="T5" fmla="*/ 16168216 h 2612"/>
              <a:gd name="T6" fmla="*/ 87355017 w 1900"/>
              <a:gd name="T7" fmla="*/ 6402129 h 2612"/>
              <a:gd name="T8" fmla="*/ 71125662 w 1900"/>
              <a:gd name="T9" fmla="*/ 0 h 2612"/>
              <a:gd name="T10" fmla="*/ 61431614 w 1900"/>
              <a:gd name="T11" fmla="*/ 6402129 h 2612"/>
              <a:gd name="T12" fmla="*/ 54896308 w 1900"/>
              <a:gd name="T13" fmla="*/ 16168216 h 2612"/>
              <a:gd name="T14" fmla="*/ 58163961 w 1900"/>
              <a:gd name="T15" fmla="*/ 22570674 h 2612"/>
              <a:gd name="T16" fmla="*/ 64699267 w 1900"/>
              <a:gd name="T17" fmla="*/ 25825926 h 2612"/>
              <a:gd name="T18" fmla="*/ 61431614 w 1900"/>
              <a:gd name="T19" fmla="*/ 32228055 h 2612"/>
              <a:gd name="T20" fmla="*/ 48579153 w 1900"/>
              <a:gd name="T21" fmla="*/ 38630513 h 2612"/>
              <a:gd name="T22" fmla="*/ 45202589 w 1900"/>
              <a:gd name="T23" fmla="*/ 61201187 h 2612"/>
              <a:gd name="T24" fmla="*/ 38776194 w 1900"/>
              <a:gd name="T25" fmla="*/ 74005444 h 2612"/>
              <a:gd name="T26" fmla="*/ 35617452 w 1900"/>
              <a:gd name="T27" fmla="*/ 54690352 h 2612"/>
              <a:gd name="T28" fmla="*/ 35617452 w 1900"/>
              <a:gd name="T29" fmla="*/ 45032642 h 2612"/>
              <a:gd name="T30" fmla="*/ 25923403 w 1900"/>
              <a:gd name="T31" fmla="*/ 61201187 h 2612"/>
              <a:gd name="T32" fmla="*/ 12961702 w 1900"/>
              <a:gd name="T33" fmla="*/ 77261026 h 2612"/>
              <a:gd name="T34" fmla="*/ 6426395 w 1900"/>
              <a:gd name="T35" fmla="*/ 83663155 h 2612"/>
              <a:gd name="T36" fmla="*/ 0 w 1900"/>
              <a:gd name="T37" fmla="*/ 125548920 h 2612"/>
              <a:gd name="T38" fmla="*/ 3267653 w 1900"/>
              <a:gd name="T39" fmla="*/ 135206631 h 2612"/>
              <a:gd name="T40" fmla="*/ 3267653 w 1900"/>
              <a:gd name="T41" fmla="*/ 144864012 h 2612"/>
              <a:gd name="T42" fmla="*/ 0 w 1900"/>
              <a:gd name="T43" fmla="*/ 151374847 h 2612"/>
              <a:gd name="T44" fmla="*/ 3267653 w 1900"/>
              <a:gd name="T45" fmla="*/ 164179434 h 2612"/>
              <a:gd name="T46" fmla="*/ 22655750 w 1900"/>
              <a:gd name="T47" fmla="*/ 209212075 h 2612"/>
              <a:gd name="T48" fmla="*/ 19388097 w 1900"/>
              <a:gd name="T49" fmla="*/ 244695712 h 2612"/>
              <a:gd name="T50" fmla="*/ 9802959 w 1900"/>
              <a:gd name="T51" fmla="*/ 273559809 h 2612"/>
              <a:gd name="T52" fmla="*/ 0 w 1900"/>
              <a:gd name="T53" fmla="*/ 283326225 h 2612"/>
              <a:gd name="T54" fmla="*/ 42043847 w 1900"/>
              <a:gd name="T55" fmla="*/ 280070643 h 2612"/>
              <a:gd name="T56" fmla="*/ 61431614 w 1900"/>
              <a:gd name="T57" fmla="*/ 280070643 h 2612"/>
              <a:gd name="T58" fmla="*/ 83978453 w 1900"/>
              <a:gd name="T59" fmla="*/ 276815391 h 2612"/>
              <a:gd name="T60" fmla="*/ 116328252 w 1900"/>
              <a:gd name="T61" fmla="*/ 276815391 h 2612"/>
              <a:gd name="T62" fmla="*/ 151945703 w 1900"/>
              <a:gd name="T63" fmla="*/ 267266386 h 2612"/>
              <a:gd name="T64" fmla="*/ 171224560 w 1900"/>
              <a:gd name="T65" fmla="*/ 263902428 h 2612"/>
              <a:gd name="T66" fmla="*/ 180918608 w 1900"/>
              <a:gd name="T67" fmla="*/ 231782749 h 2612"/>
              <a:gd name="T68" fmla="*/ 190721567 w 1900"/>
              <a:gd name="T69" fmla="*/ 218869786 h 2612"/>
              <a:gd name="T70" fmla="*/ 190721567 w 1900"/>
              <a:gd name="T71" fmla="*/ 209212075 h 2612"/>
              <a:gd name="T72" fmla="*/ 193880310 w 1900"/>
              <a:gd name="T73" fmla="*/ 202809947 h 2612"/>
              <a:gd name="T74" fmla="*/ 200306705 w 1900"/>
              <a:gd name="T75" fmla="*/ 202809947 h 2612"/>
              <a:gd name="T76" fmla="*/ 206842011 w 1900"/>
              <a:gd name="T77" fmla="*/ 199554365 h 2612"/>
              <a:gd name="T78" fmla="*/ 200306705 w 1900"/>
              <a:gd name="T79" fmla="*/ 160923852 h 2612"/>
              <a:gd name="T80" fmla="*/ 190721567 w 1900"/>
              <a:gd name="T81" fmla="*/ 125548920 h 2612"/>
              <a:gd name="T82" fmla="*/ 174492213 w 1900"/>
              <a:gd name="T83" fmla="*/ 106233829 h 2612"/>
              <a:gd name="T84" fmla="*/ 155104116 w 1900"/>
              <a:gd name="T85" fmla="*/ 119146792 h 2612"/>
              <a:gd name="T86" fmla="*/ 151945703 w 1900"/>
              <a:gd name="T87" fmla="*/ 131951049 h 2612"/>
              <a:gd name="T88" fmla="*/ 142251655 w 1900"/>
              <a:gd name="T89" fmla="*/ 141717466 h 2612"/>
              <a:gd name="T90" fmla="*/ 135716349 w 1900"/>
              <a:gd name="T91" fmla="*/ 141717466 h 2612"/>
              <a:gd name="T92" fmla="*/ 126022300 w 1900"/>
              <a:gd name="T93" fmla="*/ 125548920 h 2612"/>
              <a:gd name="T94" fmla="*/ 135716349 w 1900"/>
              <a:gd name="T95" fmla="*/ 115891210 h 2612"/>
              <a:gd name="T96" fmla="*/ 142251655 w 1900"/>
              <a:gd name="T97" fmla="*/ 99831371 h 2612"/>
              <a:gd name="T98" fmla="*/ 151945703 w 1900"/>
              <a:gd name="T99" fmla="*/ 90173989 h 2612"/>
              <a:gd name="T100" fmla="*/ 142251655 w 1900"/>
              <a:gd name="T101" fmla="*/ 48396600 h 2612"/>
              <a:gd name="T102" fmla="*/ 142251655 w 1900"/>
              <a:gd name="T103" fmla="*/ 41885766 h 2612"/>
              <a:gd name="T104" fmla="*/ 145410397 w 1900"/>
              <a:gd name="T105" fmla="*/ 35483637 h 2612"/>
              <a:gd name="T106" fmla="*/ 138984002 w 1900"/>
              <a:gd name="T107" fmla="*/ 25825926 h 2612"/>
              <a:gd name="T108" fmla="*/ 129289953 w 1900"/>
              <a:gd name="T109" fmla="*/ 22570674 h 261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900" h="2612">
                <a:moveTo>
                  <a:pt x="1157" y="208"/>
                </a:moveTo>
                <a:lnTo>
                  <a:pt x="1157" y="208"/>
                </a:lnTo>
                <a:cubicBezTo>
                  <a:pt x="1157" y="178"/>
                  <a:pt x="1157" y="178"/>
                  <a:pt x="1127" y="178"/>
                </a:cubicBezTo>
                <a:cubicBezTo>
                  <a:pt x="1098" y="178"/>
                  <a:pt x="1098" y="178"/>
                  <a:pt x="1098" y="178"/>
                </a:cubicBezTo>
                <a:cubicBezTo>
                  <a:pt x="1098" y="178"/>
                  <a:pt x="1098" y="178"/>
                  <a:pt x="1068" y="178"/>
                </a:cubicBezTo>
                <a:cubicBezTo>
                  <a:pt x="1068" y="149"/>
                  <a:pt x="1068" y="149"/>
                  <a:pt x="1068" y="149"/>
                </a:cubicBezTo>
                <a:cubicBezTo>
                  <a:pt x="1039" y="149"/>
                  <a:pt x="1039" y="149"/>
                  <a:pt x="1039" y="149"/>
                </a:cubicBezTo>
                <a:cubicBezTo>
                  <a:pt x="979" y="149"/>
                  <a:pt x="979" y="149"/>
                  <a:pt x="979" y="149"/>
                </a:cubicBezTo>
                <a:cubicBezTo>
                  <a:pt x="950" y="149"/>
                  <a:pt x="950" y="149"/>
                  <a:pt x="950" y="149"/>
                </a:cubicBezTo>
                <a:cubicBezTo>
                  <a:pt x="920" y="90"/>
                  <a:pt x="920" y="90"/>
                  <a:pt x="920" y="90"/>
                </a:cubicBezTo>
                <a:cubicBezTo>
                  <a:pt x="890" y="90"/>
                  <a:pt x="890" y="59"/>
                  <a:pt x="890" y="59"/>
                </a:cubicBezTo>
                <a:cubicBezTo>
                  <a:pt x="802" y="59"/>
                  <a:pt x="802" y="59"/>
                  <a:pt x="802" y="59"/>
                </a:cubicBezTo>
                <a:cubicBezTo>
                  <a:pt x="771" y="59"/>
                  <a:pt x="771" y="59"/>
                  <a:pt x="742" y="59"/>
                </a:cubicBezTo>
                <a:cubicBezTo>
                  <a:pt x="683" y="30"/>
                  <a:pt x="683" y="30"/>
                  <a:pt x="683" y="30"/>
                </a:cubicBezTo>
                <a:cubicBezTo>
                  <a:pt x="683" y="0"/>
                  <a:pt x="653" y="0"/>
                  <a:pt x="653" y="0"/>
                </a:cubicBezTo>
                <a:cubicBezTo>
                  <a:pt x="564" y="30"/>
                  <a:pt x="564" y="30"/>
                  <a:pt x="564" y="30"/>
                </a:cubicBezTo>
                <a:lnTo>
                  <a:pt x="564" y="59"/>
                </a:lnTo>
                <a:cubicBezTo>
                  <a:pt x="564" y="90"/>
                  <a:pt x="564" y="90"/>
                  <a:pt x="534" y="90"/>
                </a:cubicBezTo>
                <a:cubicBezTo>
                  <a:pt x="534" y="119"/>
                  <a:pt x="534" y="119"/>
                  <a:pt x="534" y="119"/>
                </a:cubicBezTo>
                <a:lnTo>
                  <a:pt x="504" y="149"/>
                </a:lnTo>
                <a:cubicBezTo>
                  <a:pt x="504" y="178"/>
                  <a:pt x="504" y="178"/>
                  <a:pt x="504" y="178"/>
                </a:cubicBezTo>
                <a:lnTo>
                  <a:pt x="534" y="208"/>
                </a:lnTo>
                <a:lnTo>
                  <a:pt x="534" y="238"/>
                </a:lnTo>
                <a:cubicBezTo>
                  <a:pt x="564" y="238"/>
                  <a:pt x="564" y="238"/>
                  <a:pt x="564" y="238"/>
                </a:cubicBezTo>
                <a:cubicBezTo>
                  <a:pt x="594" y="238"/>
                  <a:pt x="594" y="238"/>
                  <a:pt x="594" y="238"/>
                </a:cubicBezTo>
                <a:lnTo>
                  <a:pt x="594" y="267"/>
                </a:lnTo>
                <a:cubicBezTo>
                  <a:pt x="594" y="267"/>
                  <a:pt x="564" y="267"/>
                  <a:pt x="564" y="297"/>
                </a:cubicBezTo>
                <a:cubicBezTo>
                  <a:pt x="534" y="297"/>
                  <a:pt x="534" y="297"/>
                  <a:pt x="534" y="297"/>
                </a:cubicBezTo>
                <a:lnTo>
                  <a:pt x="504" y="297"/>
                </a:lnTo>
                <a:cubicBezTo>
                  <a:pt x="446" y="356"/>
                  <a:pt x="446" y="356"/>
                  <a:pt x="446" y="356"/>
                </a:cubicBezTo>
                <a:cubicBezTo>
                  <a:pt x="415" y="356"/>
                  <a:pt x="415" y="356"/>
                  <a:pt x="415" y="386"/>
                </a:cubicBezTo>
                <a:cubicBezTo>
                  <a:pt x="415" y="534"/>
                  <a:pt x="415" y="534"/>
                  <a:pt x="415" y="534"/>
                </a:cubicBezTo>
                <a:lnTo>
                  <a:pt x="415" y="564"/>
                </a:lnTo>
                <a:cubicBezTo>
                  <a:pt x="386" y="653"/>
                  <a:pt x="386" y="653"/>
                  <a:pt x="386" y="653"/>
                </a:cubicBezTo>
                <a:cubicBezTo>
                  <a:pt x="386" y="682"/>
                  <a:pt x="386" y="682"/>
                  <a:pt x="356" y="682"/>
                </a:cubicBezTo>
                <a:lnTo>
                  <a:pt x="327" y="682"/>
                </a:lnTo>
                <a:cubicBezTo>
                  <a:pt x="327" y="534"/>
                  <a:pt x="327" y="534"/>
                  <a:pt x="327" y="534"/>
                </a:cubicBezTo>
                <a:lnTo>
                  <a:pt x="327" y="504"/>
                </a:lnTo>
                <a:cubicBezTo>
                  <a:pt x="356" y="446"/>
                  <a:pt x="356" y="446"/>
                  <a:pt x="356" y="446"/>
                </a:cubicBezTo>
                <a:cubicBezTo>
                  <a:pt x="356" y="415"/>
                  <a:pt x="356" y="415"/>
                  <a:pt x="327" y="415"/>
                </a:cubicBezTo>
                <a:cubicBezTo>
                  <a:pt x="327" y="415"/>
                  <a:pt x="297" y="415"/>
                  <a:pt x="297" y="446"/>
                </a:cubicBezTo>
                <a:cubicBezTo>
                  <a:pt x="267" y="534"/>
                  <a:pt x="267" y="534"/>
                  <a:pt x="267" y="534"/>
                </a:cubicBezTo>
                <a:cubicBezTo>
                  <a:pt x="238" y="564"/>
                  <a:pt x="238" y="564"/>
                  <a:pt x="238" y="564"/>
                </a:cubicBezTo>
                <a:cubicBezTo>
                  <a:pt x="149" y="623"/>
                  <a:pt x="149" y="623"/>
                  <a:pt x="149" y="623"/>
                </a:cubicBezTo>
                <a:lnTo>
                  <a:pt x="119" y="653"/>
                </a:lnTo>
                <a:cubicBezTo>
                  <a:pt x="119" y="712"/>
                  <a:pt x="119" y="712"/>
                  <a:pt x="119" y="712"/>
                </a:cubicBezTo>
                <a:lnTo>
                  <a:pt x="119" y="742"/>
                </a:lnTo>
                <a:cubicBezTo>
                  <a:pt x="90" y="742"/>
                  <a:pt x="90" y="742"/>
                  <a:pt x="90" y="742"/>
                </a:cubicBezTo>
                <a:cubicBezTo>
                  <a:pt x="90" y="771"/>
                  <a:pt x="59" y="771"/>
                  <a:pt x="59" y="771"/>
                </a:cubicBezTo>
                <a:cubicBezTo>
                  <a:pt x="90" y="979"/>
                  <a:pt x="90" y="979"/>
                  <a:pt x="90" y="979"/>
                </a:cubicBezTo>
                <a:lnTo>
                  <a:pt x="59" y="1008"/>
                </a:lnTo>
                <a:cubicBezTo>
                  <a:pt x="0" y="1157"/>
                  <a:pt x="0" y="1157"/>
                  <a:pt x="0" y="1157"/>
                </a:cubicBezTo>
                <a:lnTo>
                  <a:pt x="0" y="1187"/>
                </a:lnTo>
                <a:cubicBezTo>
                  <a:pt x="30" y="1216"/>
                  <a:pt x="30" y="1216"/>
                  <a:pt x="30" y="1216"/>
                </a:cubicBezTo>
                <a:lnTo>
                  <a:pt x="30" y="1246"/>
                </a:lnTo>
                <a:cubicBezTo>
                  <a:pt x="30" y="1276"/>
                  <a:pt x="30" y="1276"/>
                  <a:pt x="30" y="1276"/>
                </a:cubicBezTo>
                <a:cubicBezTo>
                  <a:pt x="30" y="1276"/>
                  <a:pt x="30" y="1276"/>
                  <a:pt x="30" y="1306"/>
                </a:cubicBezTo>
                <a:cubicBezTo>
                  <a:pt x="30" y="1306"/>
                  <a:pt x="30" y="1306"/>
                  <a:pt x="30" y="1335"/>
                </a:cubicBezTo>
                <a:lnTo>
                  <a:pt x="30" y="1364"/>
                </a:lnTo>
                <a:cubicBezTo>
                  <a:pt x="0" y="1395"/>
                  <a:pt x="0" y="1395"/>
                  <a:pt x="0" y="1395"/>
                </a:cubicBezTo>
                <a:cubicBezTo>
                  <a:pt x="0" y="1424"/>
                  <a:pt x="0" y="1424"/>
                  <a:pt x="0" y="1424"/>
                </a:cubicBezTo>
                <a:cubicBezTo>
                  <a:pt x="30" y="1483"/>
                  <a:pt x="30" y="1483"/>
                  <a:pt x="30" y="1483"/>
                </a:cubicBezTo>
                <a:lnTo>
                  <a:pt x="30" y="1513"/>
                </a:lnTo>
                <a:cubicBezTo>
                  <a:pt x="149" y="1751"/>
                  <a:pt x="149" y="1751"/>
                  <a:pt x="149" y="1751"/>
                </a:cubicBezTo>
                <a:lnTo>
                  <a:pt x="178" y="1780"/>
                </a:lnTo>
                <a:cubicBezTo>
                  <a:pt x="208" y="1928"/>
                  <a:pt x="208" y="1928"/>
                  <a:pt x="208" y="1928"/>
                </a:cubicBezTo>
                <a:cubicBezTo>
                  <a:pt x="208" y="1958"/>
                  <a:pt x="208" y="1958"/>
                  <a:pt x="208" y="1958"/>
                </a:cubicBezTo>
                <a:cubicBezTo>
                  <a:pt x="178" y="2225"/>
                  <a:pt x="178" y="2225"/>
                  <a:pt x="178" y="2225"/>
                </a:cubicBezTo>
                <a:cubicBezTo>
                  <a:pt x="178" y="2225"/>
                  <a:pt x="178" y="2225"/>
                  <a:pt x="178" y="2255"/>
                </a:cubicBezTo>
                <a:cubicBezTo>
                  <a:pt x="119" y="2403"/>
                  <a:pt x="119" y="2403"/>
                  <a:pt x="119" y="2403"/>
                </a:cubicBezTo>
                <a:lnTo>
                  <a:pt x="119" y="2432"/>
                </a:lnTo>
                <a:cubicBezTo>
                  <a:pt x="90" y="2521"/>
                  <a:pt x="90" y="2521"/>
                  <a:pt x="90" y="2521"/>
                </a:cubicBezTo>
                <a:cubicBezTo>
                  <a:pt x="90" y="2521"/>
                  <a:pt x="90" y="2551"/>
                  <a:pt x="59" y="2551"/>
                </a:cubicBezTo>
                <a:cubicBezTo>
                  <a:pt x="0" y="2611"/>
                  <a:pt x="0" y="2611"/>
                  <a:pt x="0" y="2611"/>
                </a:cubicBezTo>
                <a:cubicBezTo>
                  <a:pt x="0" y="2611"/>
                  <a:pt x="90" y="2611"/>
                  <a:pt x="119" y="2611"/>
                </a:cubicBezTo>
                <a:cubicBezTo>
                  <a:pt x="178" y="2611"/>
                  <a:pt x="238" y="2611"/>
                  <a:pt x="267" y="2611"/>
                </a:cubicBezTo>
                <a:cubicBezTo>
                  <a:pt x="297" y="2611"/>
                  <a:pt x="327" y="2611"/>
                  <a:pt x="386" y="2581"/>
                </a:cubicBezTo>
                <a:lnTo>
                  <a:pt x="415" y="2581"/>
                </a:lnTo>
                <a:cubicBezTo>
                  <a:pt x="446" y="2581"/>
                  <a:pt x="446" y="2581"/>
                  <a:pt x="504" y="2581"/>
                </a:cubicBezTo>
                <a:cubicBezTo>
                  <a:pt x="534" y="2581"/>
                  <a:pt x="534" y="2581"/>
                  <a:pt x="564" y="2581"/>
                </a:cubicBezTo>
                <a:cubicBezTo>
                  <a:pt x="623" y="2581"/>
                  <a:pt x="653" y="2581"/>
                  <a:pt x="683" y="2551"/>
                </a:cubicBezTo>
                <a:cubicBezTo>
                  <a:pt x="712" y="2551"/>
                  <a:pt x="712" y="2551"/>
                  <a:pt x="771" y="2551"/>
                </a:cubicBezTo>
                <a:cubicBezTo>
                  <a:pt x="802" y="2551"/>
                  <a:pt x="831" y="2551"/>
                  <a:pt x="860" y="2551"/>
                </a:cubicBezTo>
                <a:cubicBezTo>
                  <a:pt x="890" y="2551"/>
                  <a:pt x="950" y="2551"/>
                  <a:pt x="1008" y="2551"/>
                </a:cubicBezTo>
                <a:cubicBezTo>
                  <a:pt x="1039" y="2551"/>
                  <a:pt x="1068" y="2551"/>
                  <a:pt x="1068" y="2551"/>
                </a:cubicBezTo>
                <a:cubicBezTo>
                  <a:pt x="1127" y="2551"/>
                  <a:pt x="1187" y="2551"/>
                  <a:pt x="1216" y="2521"/>
                </a:cubicBezTo>
                <a:cubicBezTo>
                  <a:pt x="1276" y="2492"/>
                  <a:pt x="1364" y="2492"/>
                  <a:pt x="1364" y="2492"/>
                </a:cubicBezTo>
                <a:cubicBezTo>
                  <a:pt x="1364" y="2463"/>
                  <a:pt x="1395" y="2463"/>
                  <a:pt x="1395" y="2463"/>
                </a:cubicBezTo>
                <a:cubicBezTo>
                  <a:pt x="1543" y="2463"/>
                  <a:pt x="1543" y="2463"/>
                  <a:pt x="1543" y="2463"/>
                </a:cubicBezTo>
                <a:lnTo>
                  <a:pt x="1572" y="2432"/>
                </a:lnTo>
                <a:cubicBezTo>
                  <a:pt x="1632" y="2314"/>
                  <a:pt x="1632" y="2314"/>
                  <a:pt x="1632" y="2314"/>
                </a:cubicBezTo>
                <a:lnTo>
                  <a:pt x="1632" y="2284"/>
                </a:lnTo>
                <a:cubicBezTo>
                  <a:pt x="1661" y="2136"/>
                  <a:pt x="1661" y="2136"/>
                  <a:pt x="1661" y="2136"/>
                </a:cubicBezTo>
                <a:lnTo>
                  <a:pt x="1661" y="2107"/>
                </a:lnTo>
                <a:cubicBezTo>
                  <a:pt x="1751" y="2047"/>
                  <a:pt x="1751" y="2047"/>
                  <a:pt x="1751" y="2047"/>
                </a:cubicBezTo>
                <a:lnTo>
                  <a:pt x="1751" y="2017"/>
                </a:lnTo>
                <a:cubicBezTo>
                  <a:pt x="1751" y="1958"/>
                  <a:pt x="1751" y="1958"/>
                  <a:pt x="1751" y="1958"/>
                </a:cubicBezTo>
                <a:cubicBezTo>
                  <a:pt x="1751" y="1958"/>
                  <a:pt x="1751" y="1958"/>
                  <a:pt x="1751" y="1928"/>
                </a:cubicBezTo>
                <a:cubicBezTo>
                  <a:pt x="1780" y="1928"/>
                  <a:pt x="1780" y="1899"/>
                  <a:pt x="1780" y="1899"/>
                </a:cubicBezTo>
                <a:cubicBezTo>
                  <a:pt x="1780" y="1869"/>
                  <a:pt x="1780" y="1869"/>
                  <a:pt x="1780" y="1869"/>
                </a:cubicBezTo>
                <a:cubicBezTo>
                  <a:pt x="1780" y="1839"/>
                  <a:pt x="1780" y="1839"/>
                  <a:pt x="1780" y="1839"/>
                </a:cubicBezTo>
                <a:cubicBezTo>
                  <a:pt x="1809" y="1839"/>
                  <a:pt x="1809" y="1839"/>
                  <a:pt x="1809" y="1839"/>
                </a:cubicBezTo>
                <a:cubicBezTo>
                  <a:pt x="1839" y="1839"/>
                  <a:pt x="1839" y="1839"/>
                  <a:pt x="1839" y="1869"/>
                </a:cubicBezTo>
                <a:cubicBezTo>
                  <a:pt x="1839" y="1869"/>
                  <a:pt x="1839" y="1869"/>
                  <a:pt x="1869" y="1869"/>
                </a:cubicBezTo>
                <a:cubicBezTo>
                  <a:pt x="1899" y="1869"/>
                  <a:pt x="1899" y="1869"/>
                  <a:pt x="1899" y="1869"/>
                </a:cubicBezTo>
                <a:lnTo>
                  <a:pt x="1899" y="1839"/>
                </a:lnTo>
                <a:cubicBezTo>
                  <a:pt x="1899" y="1632"/>
                  <a:pt x="1899" y="1632"/>
                  <a:pt x="1899" y="1632"/>
                </a:cubicBezTo>
                <a:cubicBezTo>
                  <a:pt x="1899" y="1602"/>
                  <a:pt x="1899" y="1602"/>
                  <a:pt x="1899" y="1602"/>
                </a:cubicBezTo>
                <a:cubicBezTo>
                  <a:pt x="1839" y="1483"/>
                  <a:pt x="1839" y="1483"/>
                  <a:pt x="1839" y="1483"/>
                </a:cubicBezTo>
                <a:cubicBezTo>
                  <a:pt x="1839" y="1454"/>
                  <a:pt x="1839" y="1454"/>
                  <a:pt x="1839" y="1454"/>
                </a:cubicBezTo>
                <a:cubicBezTo>
                  <a:pt x="1780" y="1187"/>
                  <a:pt x="1780" y="1187"/>
                  <a:pt x="1780" y="1187"/>
                </a:cubicBezTo>
                <a:cubicBezTo>
                  <a:pt x="1780" y="1187"/>
                  <a:pt x="1780" y="1187"/>
                  <a:pt x="1751" y="1157"/>
                </a:cubicBezTo>
                <a:cubicBezTo>
                  <a:pt x="1691" y="1039"/>
                  <a:pt x="1691" y="1039"/>
                  <a:pt x="1691" y="1039"/>
                </a:cubicBezTo>
                <a:cubicBezTo>
                  <a:pt x="1661" y="1008"/>
                  <a:pt x="1661" y="1008"/>
                  <a:pt x="1661" y="1008"/>
                </a:cubicBezTo>
                <a:cubicBezTo>
                  <a:pt x="1602" y="979"/>
                  <a:pt x="1602" y="979"/>
                  <a:pt x="1602" y="979"/>
                </a:cubicBezTo>
                <a:cubicBezTo>
                  <a:pt x="1602" y="979"/>
                  <a:pt x="1602" y="979"/>
                  <a:pt x="1572" y="979"/>
                </a:cubicBezTo>
                <a:cubicBezTo>
                  <a:pt x="1454" y="1068"/>
                  <a:pt x="1454" y="1068"/>
                  <a:pt x="1454" y="1068"/>
                </a:cubicBezTo>
                <a:cubicBezTo>
                  <a:pt x="1424" y="1098"/>
                  <a:pt x="1424" y="1098"/>
                  <a:pt x="1424" y="1098"/>
                </a:cubicBezTo>
                <a:cubicBezTo>
                  <a:pt x="1424" y="1127"/>
                  <a:pt x="1424" y="1127"/>
                  <a:pt x="1424" y="1127"/>
                </a:cubicBezTo>
                <a:lnTo>
                  <a:pt x="1424" y="1157"/>
                </a:lnTo>
                <a:cubicBezTo>
                  <a:pt x="1395" y="1216"/>
                  <a:pt x="1395" y="1216"/>
                  <a:pt x="1395" y="1216"/>
                </a:cubicBezTo>
                <a:cubicBezTo>
                  <a:pt x="1364" y="1246"/>
                  <a:pt x="1364" y="1246"/>
                  <a:pt x="1364" y="1246"/>
                </a:cubicBezTo>
                <a:lnTo>
                  <a:pt x="1335" y="1246"/>
                </a:lnTo>
                <a:cubicBezTo>
                  <a:pt x="1306" y="1306"/>
                  <a:pt x="1306" y="1306"/>
                  <a:pt x="1306" y="1306"/>
                </a:cubicBezTo>
                <a:cubicBezTo>
                  <a:pt x="1306" y="1306"/>
                  <a:pt x="1306" y="1306"/>
                  <a:pt x="1276" y="1306"/>
                </a:cubicBezTo>
                <a:cubicBezTo>
                  <a:pt x="1276" y="1306"/>
                  <a:pt x="1276" y="1306"/>
                  <a:pt x="1246" y="1306"/>
                </a:cubicBezTo>
                <a:cubicBezTo>
                  <a:pt x="1187" y="1276"/>
                  <a:pt x="1187" y="1276"/>
                  <a:pt x="1187" y="1276"/>
                </a:cubicBezTo>
                <a:cubicBezTo>
                  <a:pt x="1187" y="1276"/>
                  <a:pt x="1187" y="1276"/>
                  <a:pt x="1187" y="1246"/>
                </a:cubicBezTo>
                <a:cubicBezTo>
                  <a:pt x="1157" y="1157"/>
                  <a:pt x="1157" y="1157"/>
                  <a:pt x="1157" y="1157"/>
                </a:cubicBezTo>
                <a:cubicBezTo>
                  <a:pt x="1157" y="1127"/>
                  <a:pt x="1187" y="1127"/>
                  <a:pt x="1187" y="1127"/>
                </a:cubicBezTo>
                <a:cubicBezTo>
                  <a:pt x="1216" y="1098"/>
                  <a:pt x="1216" y="1098"/>
                  <a:pt x="1216" y="1098"/>
                </a:cubicBezTo>
                <a:cubicBezTo>
                  <a:pt x="1246" y="1068"/>
                  <a:pt x="1246" y="1068"/>
                  <a:pt x="1246" y="1068"/>
                </a:cubicBezTo>
                <a:cubicBezTo>
                  <a:pt x="1306" y="1008"/>
                  <a:pt x="1306" y="1008"/>
                  <a:pt x="1306" y="1008"/>
                </a:cubicBezTo>
                <a:cubicBezTo>
                  <a:pt x="1306" y="920"/>
                  <a:pt x="1306" y="920"/>
                  <a:pt x="1306" y="920"/>
                </a:cubicBezTo>
                <a:cubicBezTo>
                  <a:pt x="1306" y="920"/>
                  <a:pt x="1306" y="890"/>
                  <a:pt x="1335" y="890"/>
                </a:cubicBezTo>
                <a:cubicBezTo>
                  <a:pt x="1364" y="860"/>
                  <a:pt x="1364" y="860"/>
                  <a:pt x="1364" y="860"/>
                </a:cubicBezTo>
                <a:cubicBezTo>
                  <a:pt x="1364" y="831"/>
                  <a:pt x="1395" y="831"/>
                  <a:pt x="1395" y="831"/>
                </a:cubicBezTo>
                <a:cubicBezTo>
                  <a:pt x="1364" y="564"/>
                  <a:pt x="1364" y="564"/>
                  <a:pt x="1364" y="564"/>
                </a:cubicBezTo>
                <a:lnTo>
                  <a:pt x="1364" y="534"/>
                </a:lnTo>
                <a:cubicBezTo>
                  <a:pt x="1306" y="446"/>
                  <a:pt x="1306" y="446"/>
                  <a:pt x="1306" y="446"/>
                </a:cubicBezTo>
                <a:cubicBezTo>
                  <a:pt x="1306" y="446"/>
                  <a:pt x="1276" y="446"/>
                  <a:pt x="1276" y="415"/>
                </a:cubicBezTo>
                <a:lnTo>
                  <a:pt x="1306" y="386"/>
                </a:lnTo>
                <a:cubicBezTo>
                  <a:pt x="1335" y="386"/>
                  <a:pt x="1335" y="386"/>
                  <a:pt x="1335" y="386"/>
                </a:cubicBezTo>
                <a:cubicBezTo>
                  <a:pt x="1335" y="356"/>
                  <a:pt x="1335" y="356"/>
                  <a:pt x="1335" y="356"/>
                </a:cubicBezTo>
                <a:lnTo>
                  <a:pt x="1335" y="327"/>
                </a:lnTo>
                <a:cubicBezTo>
                  <a:pt x="1306" y="297"/>
                  <a:pt x="1306" y="297"/>
                  <a:pt x="1306" y="297"/>
                </a:cubicBezTo>
                <a:cubicBezTo>
                  <a:pt x="1276" y="267"/>
                  <a:pt x="1276" y="267"/>
                  <a:pt x="1276" y="267"/>
                </a:cubicBezTo>
                <a:lnTo>
                  <a:pt x="1276" y="238"/>
                </a:lnTo>
                <a:cubicBezTo>
                  <a:pt x="1246" y="208"/>
                  <a:pt x="1246" y="208"/>
                  <a:pt x="1246" y="208"/>
                </a:cubicBezTo>
                <a:lnTo>
                  <a:pt x="1216" y="208"/>
                </a:lnTo>
                <a:cubicBezTo>
                  <a:pt x="1187" y="208"/>
                  <a:pt x="1187" y="208"/>
                  <a:pt x="1187" y="208"/>
                </a:cubicBezTo>
                <a:cubicBezTo>
                  <a:pt x="1187" y="208"/>
                  <a:pt x="1187" y="208"/>
                  <a:pt x="1157" y="208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20" name="Freeform 48"/>
          <p:cNvSpPr>
            <a:spLocks noChangeArrowheads="1"/>
          </p:cNvSpPr>
          <p:nvPr/>
        </p:nvSpPr>
        <p:spPr bwMode="auto">
          <a:xfrm>
            <a:off x="3207361" y="1545481"/>
            <a:ext cx="1440" cy="144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F1F2F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15409" name="Freeform 49"/>
          <p:cNvSpPr>
            <a:spLocks noChangeArrowheads="1"/>
          </p:cNvSpPr>
          <p:nvPr/>
        </p:nvSpPr>
        <p:spPr bwMode="auto">
          <a:xfrm>
            <a:off x="2481601" y="1332361"/>
            <a:ext cx="1188000" cy="1002240"/>
          </a:xfrm>
          <a:custGeom>
            <a:avLst/>
            <a:gdLst>
              <a:gd name="T0" fmla="*/ 350858722 w 3975"/>
              <a:gd name="T1" fmla="*/ 363984310 h 3353"/>
              <a:gd name="T2" fmla="*/ 360628823 w 3975"/>
              <a:gd name="T3" fmla="*/ 338140591 h 3353"/>
              <a:gd name="T4" fmla="*/ 370290524 w 3975"/>
              <a:gd name="T5" fmla="*/ 289928001 h 3353"/>
              <a:gd name="T6" fmla="*/ 376695305 w 3975"/>
              <a:gd name="T7" fmla="*/ 248013308 h 3353"/>
              <a:gd name="T8" fmla="*/ 389505197 w 3975"/>
              <a:gd name="T9" fmla="*/ 222278002 h 3353"/>
              <a:gd name="T10" fmla="*/ 379843496 w 3975"/>
              <a:gd name="T11" fmla="*/ 212613999 h 3353"/>
              <a:gd name="T12" fmla="*/ 379843496 w 3975"/>
              <a:gd name="T13" fmla="*/ 199800388 h 3353"/>
              <a:gd name="T14" fmla="*/ 405571679 w 3975"/>
              <a:gd name="T15" fmla="*/ 167550028 h 3353"/>
              <a:gd name="T16" fmla="*/ 405571679 w 3975"/>
              <a:gd name="T17" fmla="*/ 164292666 h 3353"/>
              <a:gd name="T18" fmla="*/ 428151672 w 3975"/>
              <a:gd name="T19" fmla="*/ 132041976 h 3353"/>
              <a:gd name="T20" fmla="*/ 428151672 w 3975"/>
              <a:gd name="T21" fmla="*/ 115971332 h 3353"/>
              <a:gd name="T22" fmla="*/ 418489971 w 3975"/>
              <a:gd name="T23" fmla="*/ 99900359 h 3353"/>
              <a:gd name="T24" fmla="*/ 402423488 w 3975"/>
              <a:gd name="T25" fmla="*/ 96751081 h 3353"/>
              <a:gd name="T26" fmla="*/ 360628823 w 3975"/>
              <a:gd name="T27" fmla="*/ 86978334 h 3353"/>
              <a:gd name="T28" fmla="*/ 315468838 w 3975"/>
              <a:gd name="T29" fmla="*/ 77314002 h 3353"/>
              <a:gd name="T30" fmla="*/ 267269062 w 3975"/>
              <a:gd name="T31" fmla="*/ 77314002 h 3353"/>
              <a:gd name="T32" fmla="*/ 251094180 w 3975"/>
              <a:gd name="T33" fmla="*/ 80571694 h 3353"/>
              <a:gd name="T34" fmla="*/ 244689069 w 3975"/>
              <a:gd name="T35" fmla="*/ 77314002 h 3353"/>
              <a:gd name="T36" fmla="*/ 238175559 w 3975"/>
              <a:gd name="T37" fmla="*/ 74165053 h 3353"/>
              <a:gd name="T38" fmla="*/ 183462602 w 3975"/>
              <a:gd name="T39" fmla="*/ 64500721 h 3353"/>
              <a:gd name="T40" fmla="*/ 151329638 w 3975"/>
              <a:gd name="T41" fmla="*/ 61243358 h 3353"/>
              <a:gd name="T42" fmla="*/ 144816128 w 3975"/>
              <a:gd name="T43" fmla="*/ 35508052 h 3353"/>
              <a:gd name="T44" fmla="*/ 138411017 w 3975"/>
              <a:gd name="T45" fmla="*/ 16070973 h 3353"/>
              <a:gd name="T46" fmla="*/ 128749316 w 3975"/>
              <a:gd name="T47" fmla="*/ 12922025 h 3353"/>
              <a:gd name="T48" fmla="*/ 125601454 w 3975"/>
              <a:gd name="T49" fmla="*/ 9772747 h 3353"/>
              <a:gd name="T50" fmla="*/ 122236135 w 3975"/>
              <a:gd name="T51" fmla="*/ 6515384 h 3353"/>
              <a:gd name="T52" fmla="*/ 119087944 w 3975"/>
              <a:gd name="T53" fmla="*/ 3257692 h 3353"/>
              <a:gd name="T54" fmla="*/ 112682834 w 3975"/>
              <a:gd name="T55" fmla="*/ 3257692 h 3353"/>
              <a:gd name="T56" fmla="*/ 106169324 w 3975"/>
              <a:gd name="T57" fmla="*/ 3257692 h 3353"/>
              <a:gd name="T58" fmla="*/ 106169324 w 3975"/>
              <a:gd name="T59" fmla="*/ 3257692 h 3353"/>
              <a:gd name="T60" fmla="*/ 103021133 w 3975"/>
              <a:gd name="T61" fmla="*/ 6515384 h 3353"/>
              <a:gd name="T62" fmla="*/ 99764542 w 3975"/>
              <a:gd name="T63" fmla="*/ 0 h 3353"/>
              <a:gd name="T64" fmla="*/ 96507952 w 3975"/>
              <a:gd name="T65" fmla="*/ 9772747 h 3353"/>
              <a:gd name="T66" fmla="*/ 93359761 w 3975"/>
              <a:gd name="T67" fmla="*/ 16070973 h 3353"/>
              <a:gd name="T68" fmla="*/ 93359761 w 3975"/>
              <a:gd name="T69" fmla="*/ 19437079 h 3353"/>
              <a:gd name="T70" fmla="*/ 90102841 w 3975"/>
              <a:gd name="T71" fmla="*/ 22586028 h 3353"/>
              <a:gd name="T72" fmla="*/ 90102841 w 3975"/>
              <a:gd name="T73" fmla="*/ 32250360 h 3353"/>
              <a:gd name="T74" fmla="*/ 86954650 w 3975"/>
              <a:gd name="T75" fmla="*/ 38657001 h 3353"/>
              <a:gd name="T76" fmla="*/ 86954650 w 3975"/>
              <a:gd name="T77" fmla="*/ 41914693 h 3353"/>
              <a:gd name="T78" fmla="*/ 90102841 w 3975"/>
              <a:gd name="T79" fmla="*/ 45172385 h 3353"/>
              <a:gd name="T80" fmla="*/ 86954650 w 3975"/>
              <a:gd name="T81" fmla="*/ 45172385 h 3353"/>
              <a:gd name="T82" fmla="*/ 83589331 w 3975"/>
              <a:gd name="T83" fmla="*/ 48321333 h 3353"/>
              <a:gd name="T84" fmla="*/ 80441140 w 3975"/>
              <a:gd name="T85" fmla="*/ 58094080 h 3353"/>
              <a:gd name="T86" fmla="*/ 67522849 w 3975"/>
              <a:gd name="T87" fmla="*/ 93384975 h 3353"/>
              <a:gd name="T88" fmla="*/ 41794666 w 3975"/>
              <a:gd name="T89" fmla="*/ 154628333 h 3353"/>
              <a:gd name="T90" fmla="*/ 32132965 w 3975"/>
              <a:gd name="T91" fmla="*/ 170699306 h 3353"/>
              <a:gd name="T92" fmla="*/ 22471593 w 3975"/>
              <a:gd name="T93" fmla="*/ 183621001 h 3353"/>
              <a:gd name="T94" fmla="*/ 19214673 w 3975"/>
              <a:gd name="T95" fmla="*/ 190027642 h 3353"/>
              <a:gd name="T96" fmla="*/ 6404781 w 3975"/>
              <a:gd name="T97" fmla="*/ 209356307 h 3353"/>
              <a:gd name="T98" fmla="*/ 6404781 w 3975"/>
              <a:gd name="T99" fmla="*/ 212613999 h 3353"/>
              <a:gd name="T100" fmla="*/ 6404781 w 3975"/>
              <a:gd name="T101" fmla="*/ 225535694 h 3353"/>
              <a:gd name="T102" fmla="*/ 6404781 w 3975"/>
              <a:gd name="T103" fmla="*/ 235091283 h 3353"/>
              <a:gd name="T104" fmla="*/ 3148191 w 3975"/>
              <a:gd name="T105" fmla="*/ 241606667 h 3353"/>
              <a:gd name="T106" fmla="*/ 0 w 3975"/>
              <a:gd name="T107" fmla="*/ 254528362 h 3353"/>
              <a:gd name="T108" fmla="*/ 0 w 3975"/>
              <a:gd name="T109" fmla="*/ 267341973 h 3353"/>
              <a:gd name="T110" fmla="*/ 6404781 w 3975"/>
              <a:gd name="T111" fmla="*/ 270599336 h 33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975" h="3353">
                <a:moveTo>
                  <a:pt x="3232" y="3352"/>
                </a:moveTo>
                <a:lnTo>
                  <a:pt x="3232" y="3352"/>
                </a:lnTo>
                <a:cubicBezTo>
                  <a:pt x="3232" y="3352"/>
                  <a:pt x="3262" y="3352"/>
                  <a:pt x="3262" y="3322"/>
                </a:cubicBezTo>
                <a:cubicBezTo>
                  <a:pt x="3262" y="3322"/>
                  <a:pt x="3292" y="3145"/>
                  <a:pt x="3322" y="3114"/>
                </a:cubicBezTo>
                <a:cubicBezTo>
                  <a:pt x="3322" y="3085"/>
                  <a:pt x="3322" y="3056"/>
                  <a:pt x="3322" y="2996"/>
                </a:cubicBezTo>
                <a:cubicBezTo>
                  <a:pt x="3351" y="2877"/>
                  <a:pt x="3380" y="2729"/>
                  <a:pt x="3411" y="2670"/>
                </a:cubicBezTo>
                <a:cubicBezTo>
                  <a:pt x="3411" y="2610"/>
                  <a:pt x="3440" y="2492"/>
                  <a:pt x="3440" y="2403"/>
                </a:cubicBezTo>
                <a:cubicBezTo>
                  <a:pt x="3470" y="2344"/>
                  <a:pt x="3470" y="2314"/>
                  <a:pt x="3470" y="2284"/>
                </a:cubicBezTo>
                <a:cubicBezTo>
                  <a:pt x="3470" y="2254"/>
                  <a:pt x="3499" y="2196"/>
                  <a:pt x="3529" y="2165"/>
                </a:cubicBezTo>
                <a:cubicBezTo>
                  <a:pt x="3559" y="2106"/>
                  <a:pt x="3588" y="2047"/>
                  <a:pt x="3588" y="2047"/>
                </a:cubicBezTo>
                <a:cubicBezTo>
                  <a:pt x="3588" y="2017"/>
                  <a:pt x="3559" y="1988"/>
                  <a:pt x="3529" y="1958"/>
                </a:cubicBezTo>
                <a:cubicBezTo>
                  <a:pt x="3499" y="1958"/>
                  <a:pt x="3499" y="1958"/>
                  <a:pt x="3499" y="1958"/>
                </a:cubicBezTo>
                <a:cubicBezTo>
                  <a:pt x="3499" y="1958"/>
                  <a:pt x="3499" y="1928"/>
                  <a:pt x="3499" y="1869"/>
                </a:cubicBezTo>
                <a:cubicBezTo>
                  <a:pt x="3499" y="1869"/>
                  <a:pt x="3499" y="1869"/>
                  <a:pt x="3499" y="1840"/>
                </a:cubicBezTo>
                <a:cubicBezTo>
                  <a:pt x="3499" y="1809"/>
                  <a:pt x="3678" y="1602"/>
                  <a:pt x="3678" y="1602"/>
                </a:cubicBezTo>
                <a:cubicBezTo>
                  <a:pt x="3707" y="1602"/>
                  <a:pt x="3736" y="1543"/>
                  <a:pt x="3736" y="1543"/>
                </a:cubicBezTo>
                <a:lnTo>
                  <a:pt x="3736" y="1513"/>
                </a:lnTo>
                <a:cubicBezTo>
                  <a:pt x="3944" y="1247"/>
                  <a:pt x="3944" y="1247"/>
                  <a:pt x="3944" y="1247"/>
                </a:cubicBezTo>
                <a:cubicBezTo>
                  <a:pt x="3944" y="1216"/>
                  <a:pt x="3944" y="1216"/>
                  <a:pt x="3944" y="1216"/>
                </a:cubicBezTo>
                <a:lnTo>
                  <a:pt x="3974" y="1187"/>
                </a:lnTo>
                <a:cubicBezTo>
                  <a:pt x="3974" y="1187"/>
                  <a:pt x="3974" y="1098"/>
                  <a:pt x="3944" y="1068"/>
                </a:cubicBezTo>
                <a:cubicBezTo>
                  <a:pt x="3915" y="1039"/>
                  <a:pt x="3885" y="1009"/>
                  <a:pt x="3855" y="979"/>
                </a:cubicBezTo>
                <a:lnTo>
                  <a:pt x="3855" y="920"/>
                </a:lnTo>
                <a:lnTo>
                  <a:pt x="3826" y="920"/>
                </a:lnTo>
                <a:cubicBezTo>
                  <a:pt x="3826" y="920"/>
                  <a:pt x="3766" y="891"/>
                  <a:pt x="3707" y="891"/>
                </a:cubicBezTo>
                <a:cubicBezTo>
                  <a:pt x="3678" y="891"/>
                  <a:pt x="3618" y="860"/>
                  <a:pt x="3529" y="831"/>
                </a:cubicBezTo>
                <a:cubicBezTo>
                  <a:pt x="3440" y="831"/>
                  <a:pt x="3351" y="801"/>
                  <a:pt x="3322" y="801"/>
                </a:cubicBezTo>
                <a:cubicBezTo>
                  <a:pt x="3292" y="801"/>
                  <a:pt x="3262" y="772"/>
                  <a:pt x="3232" y="772"/>
                </a:cubicBezTo>
                <a:cubicBezTo>
                  <a:pt x="3174" y="742"/>
                  <a:pt x="3084" y="712"/>
                  <a:pt x="2906" y="712"/>
                </a:cubicBezTo>
                <a:cubicBezTo>
                  <a:pt x="2818" y="712"/>
                  <a:pt x="2728" y="712"/>
                  <a:pt x="2669" y="712"/>
                </a:cubicBezTo>
                <a:cubicBezTo>
                  <a:pt x="2550" y="712"/>
                  <a:pt x="2462" y="712"/>
                  <a:pt x="2462" y="712"/>
                </a:cubicBezTo>
                <a:cubicBezTo>
                  <a:pt x="2431" y="712"/>
                  <a:pt x="2431" y="712"/>
                  <a:pt x="2431" y="712"/>
                </a:cubicBezTo>
                <a:lnTo>
                  <a:pt x="2313" y="742"/>
                </a:lnTo>
                <a:cubicBezTo>
                  <a:pt x="2283" y="742"/>
                  <a:pt x="2283" y="742"/>
                  <a:pt x="2283" y="742"/>
                </a:cubicBezTo>
                <a:cubicBezTo>
                  <a:pt x="2283" y="712"/>
                  <a:pt x="2283" y="712"/>
                  <a:pt x="2254" y="712"/>
                </a:cubicBezTo>
                <a:cubicBezTo>
                  <a:pt x="2254" y="712"/>
                  <a:pt x="2254" y="683"/>
                  <a:pt x="2224" y="683"/>
                </a:cubicBezTo>
                <a:cubicBezTo>
                  <a:pt x="2224" y="683"/>
                  <a:pt x="2224" y="683"/>
                  <a:pt x="2194" y="683"/>
                </a:cubicBezTo>
                <a:cubicBezTo>
                  <a:pt x="2165" y="683"/>
                  <a:pt x="2046" y="712"/>
                  <a:pt x="1957" y="652"/>
                </a:cubicBezTo>
                <a:cubicBezTo>
                  <a:pt x="1898" y="623"/>
                  <a:pt x="1779" y="564"/>
                  <a:pt x="1690" y="594"/>
                </a:cubicBezTo>
                <a:cubicBezTo>
                  <a:pt x="1571" y="623"/>
                  <a:pt x="1482" y="623"/>
                  <a:pt x="1453" y="594"/>
                </a:cubicBezTo>
                <a:cubicBezTo>
                  <a:pt x="1423" y="564"/>
                  <a:pt x="1423" y="564"/>
                  <a:pt x="1394" y="564"/>
                </a:cubicBezTo>
                <a:cubicBezTo>
                  <a:pt x="1364" y="535"/>
                  <a:pt x="1305" y="504"/>
                  <a:pt x="1305" y="416"/>
                </a:cubicBezTo>
                <a:cubicBezTo>
                  <a:pt x="1305" y="386"/>
                  <a:pt x="1305" y="356"/>
                  <a:pt x="1334" y="327"/>
                </a:cubicBezTo>
                <a:cubicBezTo>
                  <a:pt x="1334" y="267"/>
                  <a:pt x="1334" y="208"/>
                  <a:pt x="1305" y="179"/>
                </a:cubicBezTo>
                <a:cubicBezTo>
                  <a:pt x="1305" y="148"/>
                  <a:pt x="1305" y="148"/>
                  <a:pt x="1275" y="148"/>
                </a:cubicBezTo>
                <a:cubicBezTo>
                  <a:pt x="1245" y="119"/>
                  <a:pt x="1245" y="119"/>
                  <a:pt x="1215" y="119"/>
                </a:cubicBezTo>
                <a:lnTo>
                  <a:pt x="1186" y="119"/>
                </a:lnTo>
                <a:cubicBezTo>
                  <a:pt x="1157" y="90"/>
                  <a:pt x="1157" y="90"/>
                  <a:pt x="1157" y="90"/>
                </a:cubicBezTo>
                <a:cubicBezTo>
                  <a:pt x="1157" y="90"/>
                  <a:pt x="1157" y="90"/>
                  <a:pt x="1126" y="90"/>
                </a:cubicBezTo>
                <a:cubicBezTo>
                  <a:pt x="1126" y="90"/>
                  <a:pt x="1126" y="90"/>
                  <a:pt x="1126" y="60"/>
                </a:cubicBezTo>
                <a:cubicBezTo>
                  <a:pt x="1097" y="30"/>
                  <a:pt x="1097" y="30"/>
                  <a:pt x="1097" y="30"/>
                </a:cubicBezTo>
                <a:cubicBezTo>
                  <a:pt x="1097" y="30"/>
                  <a:pt x="1097" y="30"/>
                  <a:pt x="1067" y="30"/>
                </a:cubicBezTo>
                <a:cubicBezTo>
                  <a:pt x="1038" y="30"/>
                  <a:pt x="1038" y="30"/>
                  <a:pt x="1038" y="30"/>
                </a:cubicBezTo>
                <a:cubicBezTo>
                  <a:pt x="1008" y="30"/>
                  <a:pt x="1008" y="30"/>
                  <a:pt x="1008" y="30"/>
                </a:cubicBezTo>
                <a:lnTo>
                  <a:pt x="978" y="30"/>
                </a:lnTo>
                <a:cubicBezTo>
                  <a:pt x="978" y="0"/>
                  <a:pt x="949" y="30"/>
                  <a:pt x="978" y="30"/>
                </a:cubicBezTo>
                <a:cubicBezTo>
                  <a:pt x="978" y="60"/>
                  <a:pt x="978" y="60"/>
                  <a:pt x="949" y="60"/>
                </a:cubicBezTo>
                <a:cubicBezTo>
                  <a:pt x="919" y="0"/>
                  <a:pt x="919" y="0"/>
                  <a:pt x="919" y="0"/>
                </a:cubicBezTo>
                <a:lnTo>
                  <a:pt x="889" y="0"/>
                </a:lnTo>
                <a:cubicBezTo>
                  <a:pt x="889" y="90"/>
                  <a:pt x="889" y="90"/>
                  <a:pt x="889" y="90"/>
                </a:cubicBezTo>
                <a:lnTo>
                  <a:pt x="889" y="119"/>
                </a:lnTo>
                <a:cubicBezTo>
                  <a:pt x="860" y="148"/>
                  <a:pt x="860" y="148"/>
                  <a:pt x="860" y="148"/>
                </a:cubicBezTo>
                <a:cubicBezTo>
                  <a:pt x="860" y="179"/>
                  <a:pt x="860" y="179"/>
                  <a:pt x="860" y="179"/>
                </a:cubicBezTo>
                <a:cubicBezTo>
                  <a:pt x="860" y="208"/>
                  <a:pt x="860" y="208"/>
                  <a:pt x="830" y="208"/>
                </a:cubicBezTo>
                <a:cubicBezTo>
                  <a:pt x="830" y="238"/>
                  <a:pt x="830" y="238"/>
                  <a:pt x="830" y="238"/>
                </a:cubicBezTo>
                <a:cubicBezTo>
                  <a:pt x="830" y="297"/>
                  <a:pt x="830" y="297"/>
                  <a:pt x="830" y="297"/>
                </a:cubicBezTo>
                <a:lnTo>
                  <a:pt x="830" y="327"/>
                </a:lnTo>
                <a:cubicBezTo>
                  <a:pt x="801" y="356"/>
                  <a:pt x="801" y="356"/>
                  <a:pt x="801" y="356"/>
                </a:cubicBezTo>
                <a:cubicBezTo>
                  <a:pt x="801" y="356"/>
                  <a:pt x="801" y="356"/>
                  <a:pt x="801" y="386"/>
                </a:cubicBezTo>
                <a:cubicBezTo>
                  <a:pt x="801" y="386"/>
                  <a:pt x="801" y="386"/>
                  <a:pt x="801" y="416"/>
                </a:cubicBezTo>
                <a:cubicBezTo>
                  <a:pt x="830" y="416"/>
                  <a:pt x="830" y="416"/>
                  <a:pt x="830" y="416"/>
                </a:cubicBezTo>
                <a:cubicBezTo>
                  <a:pt x="830" y="416"/>
                  <a:pt x="830" y="445"/>
                  <a:pt x="801" y="445"/>
                </a:cubicBezTo>
                <a:cubicBezTo>
                  <a:pt x="801" y="445"/>
                  <a:pt x="801" y="445"/>
                  <a:pt x="801" y="416"/>
                </a:cubicBezTo>
                <a:lnTo>
                  <a:pt x="770" y="416"/>
                </a:lnTo>
                <a:lnTo>
                  <a:pt x="770" y="445"/>
                </a:lnTo>
                <a:cubicBezTo>
                  <a:pt x="770" y="504"/>
                  <a:pt x="770" y="504"/>
                  <a:pt x="770" y="504"/>
                </a:cubicBezTo>
                <a:lnTo>
                  <a:pt x="741" y="535"/>
                </a:lnTo>
                <a:cubicBezTo>
                  <a:pt x="622" y="801"/>
                  <a:pt x="622" y="801"/>
                  <a:pt x="622" y="801"/>
                </a:cubicBezTo>
                <a:cubicBezTo>
                  <a:pt x="622" y="860"/>
                  <a:pt x="622" y="860"/>
                  <a:pt x="622" y="860"/>
                </a:cubicBezTo>
                <a:cubicBezTo>
                  <a:pt x="593" y="860"/>
                  <a:pt x="593" y="891"/>
                  <a:pt x="593" y="891"/>
                </a:cubicBezTo>
                <a:cubicBezTo>
                  <a:pt x="385" y="1424"/>
                  <a:pt x="385" y="1424"/>
                  <a:pt x="385" y="1424"/>
                </a:cubicBezTo>
                <a:lnTo>
                  <a:pt x="385" y="1453"/>
                </a:lnTo>
                <a:cubicBezTo>
                  <a:pt x="296" y="1572"/>
                  <a:pt x="296" y="1572"/>
                  <a:pt x="296" y="1572"/>
                </a:cubicBezTo>
                <a:lnTo>
                  <a:pt x="296" y="1602"/>
                </a:lnTo>
                <a:cubicBezTo>
                  <a:pt x="207" y="1691"/>
                  <a:pt x="207" y="1691"/>
                  <a:pt x="207" y="1691"/>
                </a:cubicBezTo>
                <a:cubicBezTo>
                  <a:pt x="207" y="1691"/>
                  <a:pt x="177" y="1691"/>
                  <a:pt x="177" y="1721"/>
                </a:cubicBezTo>
                <a:cubicBezTo>
                  <a:pt x="207" y="1721"/>
                  <a:pt x="177" y="1721"/>
                  <a:pt x="177" y="1750"/>
                </a:cubicBezTo>
                <a:cubicBezTo>
                  <a:pt x="89" y="1928"/>
                  <a:pt x="89" y="1928"/>
                  <a:pt x="89" y="1928"/>
                </a:cubicBezTo>
                <a:lnTo>
                  <a:pt x="59" y="1928"/>
                </a:lnTo>
                <a:cubicBezTo>
                  <a:pt x="59" y="1958"/>
                  <a:pt x="59" y="1958"/>
                  <a:pt x="59" y="1958"/>
                </a:cubicBezTo>
                <a:cubicBezTo>
                  <a:pt x="59" y="2047"/>
                  <a:pt x="59" y="2047"/>
                  <a:pt x="59" y="2047"/>
                </a:cubicBezTo>
                <a:cubicBezTo>
                  <a:pt x="59" y="2077"/>
                  <a:pt x="59" y="2077"/>
                  <a:pt x="59" y="2077"/>
                </a:cubicBezTo>
                <a:cubicBezTo>
                  <a:pt x="59" y="2136"/>
                  <a:pt x="59" y="2136"/>
                  <a:pt x="59" y="2136"/>
                </a:cubicBezTo>
                <a:lnTo>
                  <a:pt x="59" y="2165"/>
                </a:lnTo>
                <a:cubicBezTo>
                  <a:pt x="29" y="2196"/>
                  <a:pt x="29" y="2196"/>
                  <a:pt x="29" y="2196"/>
                </a:cubicBezTo>
                <a:cubicBezTo>
                  <a:pt x="29" y="2225"/>
                  <a:pt x="29" y="2225"/>
                  <a:pt x="29" y="2225"/>
                </a:cubicBezTo>
                <a:cubicBezTo>
                  <a:pt x="0" y="2314"/>
                  <a:pt x="0" y="2314"/>
                  <a:pt x="0" y="2314"/>
                </a:cubicBezTo>
                <a:cubicBezTo>
                  <a:pt x="0" y="2314"/>
                  <a:pt x="0" y="2314"/>
                  <a:pt x="0" y="2344"/>
                </a:cubicBezTo>
                <a:cubicBezTo>
                  <a:pt x="0" y="2432"/>
                  <a:pt x="0" y="2432"/>
                  <a:pt x="0" y="2432"/>
                </a:cubicBezTo>
                <a:lnTo>
                  <a:pt x="0" y="2462"/>
                </a:lnTo>
                <a:cubicBezTo>
                  <a:pt x="29" y="2492"/>
                  <a:pt x="29" y="2492"/>
                  <a:pt x="29" y="2492"/>
                </a:cubicBezTo>
                <a:cubicBezTo>
                  <a:pt x="29" y="2492"/>
                  <a:pt x="29" y="2492"/>
                  <a:pt x="59" y="2492"/>
                </a:cubicBezTo>
                <a:lnTo>
                  <a:pt x="3232" y="3352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10" name="Freeform 50"/>
          <p:cNvSpPr>
            <a:spLocks noChangeArrowheads="1"/>
          </p:cNvSpPr>
          <p:nvPr/>
        </p:nvSpPr>
        <p:spPr bwMode="auto">
          <a:xfrm>
            <a:off x="6196801" y="1269001"/>
            <a:ext cx="957600" cy="1100160"/>
          </a:xfrm>
          <a:custGeom>
            <a:avLst/>
            <a:gdLst>
              <a:gd name="T0" fmla="*/ 3255007 w 3205"/>
              <a:gd name="T1" fmla="*/ 32386952 h 3679"/>
              <a:gd name="T2" fmla="*/ 6401317 w 3205"/>
              <a:gd name="T3" fmla="*/ 42059752 h 3679"/>
              <a:gd name="T4" fmla="*/ 3255007 w 3205"/>
              <a:gd name="T5" fmla="*/ 64556653 h 3679"/>
              <a:gd name="T6" fmla="*/ 9655995 w 3205"/>
              <a:gd name="T7" fmla="*/ 90313974 h 3679"/>
              <a:gd name="T8" fmla="*/ 9655995 w 3205"/>
              <a:gd name="T9" fmla="*/ 96835144 h 3679"/>
              <a:gd name="T10" fmla="*/ 12911003 w 3205"/>
              <a:gd name="T11" fmla="*/ 109659244 h 3679"/>
              <a:gd name="T12" fmla="*/ 16166010 w 3205"/>
              <a:gd name="T13" fmla="*/ 119440835 h 3679"/>
              <a:gd name="T14" fmla="*/ 19312320 w 3205"/>
              <a:gd name="T15" fmla="*/ 158131376 h 3679"/>
              <a:gd name="T16" fmla="*/ 19312320 w 3205"/>
              <a:gd name="T17" fmla="*/ 183888697 h 3679"/>
              <a:gd name="T18" fmla="*/ 19312320 w 3205"/>
              <a:gd name="T19" fmla="*/ 193452707 h 3679"/>
              <a:gd name="T20" fmla="*/ 22458629 w 3205"/>
              <a:gd name="T21" fmla="*/ 196713127 h 3679"/>
              <a:gd name="T22" fmla="*/ 28968315 w 3205"/>
              <a:gd name="T23" fmla="*/ 203125177 h 3679"/>
              <a:gd name="T24" fmla="*/ 28968315 w 3205"/>
              <a:gd name="T25" fmla="*/ 241815719 h 3679"/>
              <a:gd name="T26" fmla="*/ 12911003 w 3205"/>
              <a:gd name="T27" fmla="*/ 254748939 h 3679"/>
              <a:gd name="T28" fmla="*/ 16166010 w 3205"/>
              <a:gd name="T29" fmla="*/ 261269780 h 3679"/>
              <a:gd name="T30" fmla="*/ 28968315 w 3205"/>
              <a:gd name="T31" fmla="*/ 267573369 h 3679"/>
              <a:gd name="T32" fmla="*/ 32223322 w 3205"/>
              <a:gd name="T33" fmla="*/ 274094210 h 3679"/>
              <a:gd name="T34" fmla="*/ 283283478 w 3205"/>
              <a:gd name="T35" fmla="*/ 393317464 h 3679"/>
              <a:gd name="T36" fmla="*/ 283283478 w 3205"/>
              <a:gd name="T37" fmla="*/ 370820563 h 3679"/>
              <a:gd name="T38" fmla="*/ 257461473 w 3205"/>
              <a:gd name="T39" fmla="*/ 354735713 h 3679"/>
              <a:gd name="T40" fmla="*/ 250951458 w 3205"/>
              <a:gd name="T41" fmla="*/ 341802493 h 3679"/>
              <a:gd name="T42" fmla="*/ 244658838 w 3205"/>
              <a:gd name="T43" fmla="*/ 335281652 h 3679"/>
              <a:gd name="T44" fmla="*/ 231747836 w 3205"/>
              <a:gd name="T45" fmla="*/ 325717642 h 3679"/>
              <a:gd name="T46" fmla="*/ 228492828 w 3205"/>
              <a:gd name="T47" fmla="*/ 325717642 h 3679"/>
              <a:gd name="T48" fmla="*/ 212435516 w 3205"/>
              <a:gd name="T49" fmla="*/ 316045172 h 3679"/>
              <a:gd name="T50" fmla="*/ 206034199 w 3205"/>
              <a:gd name="T51" fmla="*/ 309524331 h 3679"/>
              <a:gd name="T52" fmla="*/ 209180509 w 3205"/>
              <a:gd name="T53" fmla="*/ 296591110 h 3679"/>
              <a:gd name="T54" fmla="*/ 206034199 w 3205"/>
              <a:gd name="T55" fmla="*/ 277354630 h 3679"/>
              <a:gd name="T56" fmla="*/ 212435516 w 3205"/>
              <a:gd name="T57" fmla="*/ 261269780 h 3679"/>
              <a:gd name="T58" fmla="*/ 202670823 w 3205"/>
              <a:gd name="T59" fmla="*/ 254748939 h 3679"/>
              <a:gd name="T60" fmla="*/ 202670823 w 3205"/>
              <a:gd name="T61" fmla="*/ 238664089 h 3679"/>
              <a:gd name="T62" fmla="*/ 209180509 w 3205"/>
              <a:gd name="T63" fmla="*/ 232143248 h 3679"/>
              <a:gd name="T64" fmla="*/ 218836833 w 3205"/>
              <a:gd name="T65" fmla="*/ 225730868 h 3679"/>
              <a:gd name="T66" fmla="*/ 228492828 w 3205"/>
              <a:gd name="T67" fmla="*/ 219210028 h 3679"/>
              <a:gd name="T68" fmla="*/ 228492828 w 3205"/>
              <a:gd name="T69" fmla="*/ 180519486 h 3679"/>
              <a:gd name="T70" fmla="*/ 238149153 w 3205"/>
              <a:gd name="T71" fmla="*/ 174215897 h 3679"/>
              <a:gd name="T72" fmla="*/ 260716151 w 3205"/>
              <a:gd name="T73" fmla="*/ 154762165 h 3679"/>
              <a:gd name="T74" fmla="*/ 305633739 w 3205"/>
              <a:gd name="T75" fmla="*/ 106507615 h 3679"/>
              <a:gd name="T76" fmla="*/ 341111739 w 3205"/>
              <a:gd name="T77" fmla="*/ 90313974 h 3679"/>
              <a:gd name="T78" fmla="*/ 344258378 w 3205"/>
              <a:gd name="T79" fmla="*/ 83901923 h 3679"/>
              <a:gd name="T80" fmla="*/ 334710422 w 3205"/>
              <a:gd name="T81" fmla="*/ 83901923 h 3679"/>
              <a:gd name="T82" fmla="*/ 305633739 w 3205"/>
              <a:gd name="T83" fmla="*/ 80750294 h 3679"/>
              <a:gd name="T84" fmla="*/ 296086112 w 3205"/>
              <a:gd name="T85" fmla="*/ 80750294 h 3679"/>
              <a:gd name="T86" fmla="*/ 276773792 w 3205"/>
              <a:gd name="T87" fmla="*/ 80750294 h 3679"/>
              <a:gd name="T88" fmla="*/ 257461473 w 3205"/>
              <a:gd name="T89" fmla="*/ 83901923 h 3679"/>
              <a:gd name="T90" fmla="*/ 250951458 w 3205"/>
              <a:gd name="T91" fmla="*/ 77381083 h 3679"/>
              <a:gd name="T92" fmla="*/ 234894145 w 3205"/>
              <a:gd name="T93" fmla="*/ 64556653 h 3679"/>
              <a:gd name="T94" fmla="*/ 225237821 w 3205"/>
              <a:gd name="T95" fmla="*/ 74229453 h 3679"/>
              <a:gd name="T96" fmla="*/ 215581826 w 3205"/>
              <a:gd name="T97" fmla="*/ 64556653 h 3679"/>
              <a:gd name="T98" fmla="*/ 209180509 w 3205"/>
              <a:gd name="T99" fmla="*/ 61296232 h 3679"/>
              <a:gd name="T100" fmla="*/ 209180509 w 3205"/>
              <a:gd name="T101" fmla="*/ 54884182 h 3679"/>
              <a:gd name="T102" fmla="*/ 189868189 w 3205"/>
              <a:gd name="T103" fmla="*/ 48471802 h 3679"/>
              <a:gd name="T104" fmla="*/ 167409560 w 3205"/>
              <a:gd name="T105" fmla="*/ 54884182 h 3679"/>
              <a:gd name="T106" fmla="*/ 154498557 w 3205"/>
              <a:gd name="T107" fmla="*/ 51623432 h 3679"/>
              <a:gd name="T108" fmla="*/ 138332547 w 3205"/>
              <a:gd name="T109" fmla="*/ 48471802 h 3679"/>
              <a:gd name="T110" fmla="*/ 119128596 w 3205"/>
              <a:gd name="T111" fmla="*/ 45211382 h 3679"/>
              <a:gd name="T112" fmla="*/ 112618910 w 3205"/>
              <a:gd name="T113" fmla="*/ 29126532 h 3679"/>
              <a:gd name="T114" fmla="*/ 93306591 w 3205"/>
              <a:gd name="T115" fmla="*/ 0 h 3679"/>
              <a:gd name="T116" fmla="*/ 45025956 w 3205"/>
              <a:gd name="T117" fmla="*/ 25866111 h 367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205" h="3679">
                <a:moveTo>
                  <a:pt x="0" y="268"/>
                </a:moveTo>
                <a:lnTo>
                  <a:pt x="0" y="268"/>
                </a:lnTo>
                <a:cubicBezTo>
                  <a:pt x="30" y="268"/>
                  <a:pt x="30" y="268"/>
                  <a:pt x="30" y="298"/>
                </a:cubicBezTo>
                <a:cubicBezTo>
                  <a:pt x="30" y="327"/>
                  <a:pt x="30" y="327"/>
                  <a:pt x="30" y="327"/>
                </a:cubicBezTo>
                <a:cubicBezTo>
                  <a:pt x="30" y="356"/>
                  <a:pt x="30" y="356"/>
                  <a:pt x="30" y="356"/>
                </a:cubicBezTo>
                <a:cubicBezTo>
                  <a:pt x="30" y="356"/>
                  <a:pt x="30" y="356"/>
                  <a:pt x="59" y="387"/>
                </a:cubicBezTo>
                <a:cubicBezTo>
                  <a:pt x="59" y="416"/>
                  <a:pt x="59" y="416"/>
                  <a:pt x="59" y="446"/>
                </a:cubicBezTo>
                <a:cubicBezTo>
                  <a:pt x="59" y="446"/>
                  <a:pt x="59" y="446"/>
                  <a:pt x="30" y="446"/>
                </a:cubicBezTo>
                <a:cubicBezTo>
                  <a:pt x="30" y="475"/>
                  <a:pt x="30" y="475"/>
                  <a:pt x="30" y="505"/>
                </a:cubicBezTo>
                <a:cubicBezTo>
                  <a:pt x="30" y="535"/>
                  <a:pt x="30" y="564"/>
                  <a:pt x="30" y="594"/>
                </a:cubicBezTo>
                <a:cubicBezTo>
                  <a:pt x="30" y="653"/>
                  <a:pt x="30" y="712"/>
                  <a:pt x="30" y="743"/>
                </a:cubicBezTo>
                <a:cubicBezTo>
                  <a:pt x="30" y="772"/>
                  <a:pt x="30" y="772"/>
                  <a:pt x="30" y="772"/>
                </a:cubicBezTo>
                <a:cubicBezTo>
                  <a:pt x="30" y="802"/>
                  <a:pt x="30" y="802"/>
                  <a:pt x="59" y="802"/>
                </a:cubicBezTo>
                <a:cubicBezTo>
                  <a:pt x="59" y="802"/>
                  <a:pt x="59" y="831"/>
                  <a:pt x="89" y="831"/>
                </a:cubicBezTo>
                <a:cubicBezTo>
                  <a:pt x="89" y="860"/>
                  <a:pt x="89" y="860"/>
                  <a:pt x="89" y="891"/>
                </a:cubicBezTo>
                <a:lnTo>
                  <a:pt x="89" y="920"/>
                </a:lnTo>
                <a:cubicBezTo>
                  <a:pt x="119" y="950"/>
                  <a:pt x="119" y="950"/>
                  <a:pt x="119" y="950"/>
                </a:cubicBezTo>
                <a:cubicBezTo>
                  <a:pt x="119" y="980"/>
                  <a:pt x="119" y="980"/>
                  <a:pt x="119" y="1009"/>
                </a:cubicBezTo>
                <a:cubicBezTo>
                  <a:pt x="119" y="1009"/>
                  <a:pt x="119" y="1009"/>
                  <a:pt x="119" y="1039"/>
                </a:cubicBezTo>
                <a:cubicBezTo>
                  <a:pt x="149" y="1039"/>
                  <a:pt x="149" y="1039"/>
                  <a:pt x="149" y="1039"/>
                </a:cubicBezTo>
                <a:cubicBezTo>
                  <a:pt x="149" y="1068"/>
                  <a:pt x="149" y="1068"/>
                  <a:pt x="149" y="1068"/>
                </a:cubicBezTo>
                <a:cubicBezTo>
                  <a:pt x="149" y="1068"/>
                  <a:pt x="149" y="1068"/>
                  <a:pt x="149" y="1099"/>
                </a:cubicBezTo>
                <a:cubicBezTo>
                  <a:pt x="149" y="1099"/>
                  <a:pt x="149" y="1128"/>
                  <a:pt x="149" y="1187"/>
                </a:cubicBezTo>
                <a:cubicBezTo>
                  <a:pt x="178" y="1217"/>
                  <a:pt x="178" y="1247"/>
                  <a:pt x="149" y="1276"/>
                </a:cubicBezTo>
                <a:cubicBezTo>
                  <a:pt x="149" y="1306"/>
                  <a:pt x="149" y="1336"/>
                  <a:pt x="149" y="1365"/>
                </a:cubicBezTo>
                <a:cubicBezTo>
                  <a:pt x="149" y="1455"/>
                  <a:pt x="178" y="1455"/>
                  <a:pt x="178" y="1455"/>
                </a:cubicBezTo>
                <a:cubicBezTo>
                  <a:pt x="178" y="1484"/>
                  <a:pt x="178" y="1513"/>
                  <a:pt x="178" y="1573"/>
                </a:cubicBezTo>
                <a:cubicBezTo>
                  <a:pt x="178" y="1573"/>
                  <a:pt x="178" y="1603"/>
                  <a:pt x="178" y="1632"/>
                </a:cubicBezTo>
                <a:lnTo>
                  <a:pt x="178" y="1692"/>
                </a:lnTo>
                <a:cubicBezTo>
                  <a:pt x="178" y="1721"/>
                  <a:pt x="207" y="1751"/>
                  <a:pt x="178" y="1780"/>
                </a:cubicBezTo>
                <a:cubicBezTo>
                  <a:pt x="178" y="1810"/>
                  <a:pt x="178" y="1810"/>
                  <a:pt x="178" y="1810"/>
                </a:cubicBezTo>
                <a:lnTo>
                  <a:pt x="207" y="1810"/>
                </a:lnTo>
                <a:cubicBezTo>
                  <a:pt x="207" y="1840"/>
                  <a:pt x="207" y="1840"/>
                  <a:pt x="207" y="1840"/>
                </a:cubicBezTo>
                <a:cubicBezTo>
                  <a:pt x="207" y="1840"/>
                  <a:pt x="207" y="1840"/>
                  <a:pt x="238" y="1840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99"/>
                  <a:pt x="267" y="1899"/>
                  <a:pt x="267" y="1899"/>
                </a:cubicBezTo>
                <a:cubicBezTo>
                  <a:pt x="267" y="2166"/>
                  <a:pt x="267" y="2166"/>
                  <a:pt x="267" y="2166"/>
                </a:cubicBezTo>
                <a:cubicBezTo>
                  <a:pt x="267" y="2196"/>
                  <a:pt x="267" y="2196"/>
                  <a:pt x="267" y="2196"/>
                </a:cubicBezTo>
                <a:cubicBezTo>
                  <a:pt x="267" y="2196"/>
                  <a:pt x="267" y="2196"/>
                  <a:pt x="267" y="2225"/>
                </a:cubicBezTo>
                <a:cubicBezTo>
                  <a:pt x="267" y="2225"/>
                  <a:pt x="238" y="2255"/>
                  <a:pt x="207" y="2255"/>
                </a:cubicBezTo>
                <a:cubicBezTo>
                  <a:pt x="178" y="2285"/>
                  <a:pt x="178" y="2285"/>
                  <a:pt x="178" y="2285"/>
                </a:cubicBezTo>
                <a:cubicBezTo>
                  <a:pt x="149" y="2314"/>
                  <a:pt x="149" y="2314"/>
                  <a:pt x="149" y="2344"/>
                </a:cubicBezTo>
                <a:cubicBezTo>
                  <a:pt x="119" y="2344"/>
                  <a:pt x="119" y="2344"/>
                  <a:pt x="119" y="2344"/>
                </a:cubicBezTo>
                <a:cubicBezTo>
                  <a:pt x="119" y="2373"/>
                  <a:pt x="119" y="2373"/>
                  <a:pt x="119" y="2404"/>
                </a:cubicBezTo>
                <a:cubicBezTo>
                  <a:pt x="119" y="2404"/>
                  <a:pt x="119" y="2404"/>
                  <a:pt x="149" y="2404"/>
                </a:cubicBezTo>
                <a:lnTo>
                  <a:pt x="178" y="2433"/>
                </a:lnTo>
                <a:lnTo>
                  <a:pt x="207" y="2462"/>
                </a:lnTo>
                <a:cubicBezTo>
                  <a:pt x="207" y="2433"/>
                  <a:pt x="238" y="2433"/>
                  <a:pt x="238" y="2433"/>
                </a:cubicBezTo>
                <a:cubicBezTo>
                  <a:pt x="238" y="2433"/>
                  <a:pt x="238" y="2433"/>
                  <a:pt x="267" y="2462"/>
                </a:cubicBezTo>
                <a:lnTo>
                  <a:pt x="267" y="2492"/>
                </a:lnTo>
                <a:cubicBezTo>
                  <a:pt x="297" y="2492"/>
                  <a:pt x="297" y="2492"/>
                  <a:pt x="297" y="2492"/>
                </a:cubicBezTo>
                <a:cubicBezTo>
                  <a:pt x="297" y="2522"/>
                  <a:pt x="297" y="2522"/>
                  <a:pt x="297" y="2522"/>
                </a:cubicBezTo>
                <a:cubicBezTo>
                  <a:pt x="326" y="3649"/>
                  <a:pt x="326" y="3649"/>
                  <a:pt x="326" y="3649"/>
                </a:cubicBezTo>
                <a:cubicBezTo>
                  <a:pt x="326" y="3678"/>
                  <a:pt x="326" y="3678"/>
                  <a:pt x="326" y="3678"/>
                </a:cubicBezTo>
                <a:cubicBezTo>
                  <a:pt x="2611" y="3619"/>
                  <a:pt x="2611" y="3619"/>
                  <a:pt x="2611" y="3619"/>
                </a:cubicBezTo>
                <a:cubicBezTo>
                  <a:pt x="2611" y="3619"/>
                  <a:pt x="2640" y="3619"/>
                  <a:pt x="2611" y="3619"/>
                </a:cubicBezTo>
                <a:lnTo>
                  <a:pt x="2611" y="3590"/>
                </a:lnTo>
                <a:cubicBezTo>
                  <a:pt x="2640" y="3560"/>
                  <a:pt x="2640" y="3560"/>
                  <a:pt x="2640" y="3530"/>
                </a:cubicBezTo>
                <a:cubicBezTo>
                  <a:pt x="2640" y="3501"/>
                  <a:pt x="2640" y="3501"/>
                  <a:pt x="2611" y="3441"/>
                </a:cubicBezTo>
                <a:lnTo>
                  <a:pt x="2611" y="3412"/>
                </a:lnTo>
                <a:cubicBezTo>
                  <a:pt x="2580" y="3412"/>
                  <a:pt x="2580" y="3412"/>
                  <a:pt x="2580" y="3382"/>
                </a:cubicBezTo>
                <a:cubicBezTo>
                  <a:pt x="2580" y="3382"/>
                  <a:pt x="2580" y="3382"/>
                  <a:pt x="2551" y="3382"/>
                </a:cubicBezTo>
                <a:cubicBezTo>
                  <a:pt x="2492" y="3293"/>
                  <a:pt x="2492" y="3293"/>
                  <a:pt x="2462" y="3293"/>
                </a:cubicBezTo>
                <a:cubicBezTo>
                  <a:pt x="2432" y="3322"/>
                  <a:pt x="2403" y="3264"/>
                  <a:pt x="2373" y="3264"/>
                </a:cubicBezTo>
                <a:cubicBezTo>
                  <a:pt x="2373" y="3234"/>
                  <a:pt x="2373" y="3234"/>
                  <a:pt x="2343" y="3234"/>
                </a:cubicBezTo>
                <a:cubicBezTo>
                  <a:pt x="2343" y="3204"/>
                  <a:pt x="2313" y="3174"/>
                  <a:pt x="2313" y="3174"/>
                </a:cubicBezTo>
                <a:lnTo>
                  <a:pt x="2313" y="3145"/>
                </a:lnTo>
                <a:cubicBezTo>
                  <a:pt x="2313" y="3145"/>
                  <a:pt x="2284" y="3145"/>
                  <a:pt x="2284" y="3115"/>
                </a:cubicBezTo>
                <a:cubicBezTo>
                  <a:pt x="2255" y="3115"/>
                  <a:pt x="2255" y="3115"/>
                  <a:pt x="2255" y="3115"/>
                </a:cubicBezTo>
                <a:cubicBezTo>
                  <a:pt x="2255" y="3115"/>
                  <a:pt x="2255" y="3115"/>
                  <a:pt x="2255" y="3085"/>
                </a:cubicBezTo>
                <a:lnTo>
                  <a:pt x="2224" y="3085"/>
                </a:lnTo>
                <a:cubicBezTo>
                  <a:pt x="2224" y="3085"/>
                  <a:pt x="2195" y="3085"/>
                  <a:pt x="2165" y="3056"/>
                </a:cubicBezTo>
                <a:cubicBezTo>
                  <a:pt x="2165" y="3056"/>
                  <a:pt x="2165" y="3056"/>
                  <a:pt x="2165" y="3026"/>
                </a:cubicBezTo>
                <a:cubicBezTo>
                  <a:pt x="2136" y="3026"/>
                  <a:pt x="2136" y="2997"/>
                  <a:pt x="2136" y="2997"/>
                </a:cubicBezTo>
                <a:cubicBezTo>
                  <a:pt x="2106" y="2997"/>
                  <a:pt x="2106" y="2997"/>
                  <a:pt x="2106" y="2997"/>
                </a:cubicBezTo>
                <a:cubicBezTo>
                  <a:pt x="2076" y="2997"/>
                  <a:pt x="2076" y="2997"/>
                  <a:pt x="2047" y="2997"/>
                </a:cubicBezTo>
                <a:cubicBezTo>
                  <a:pt x="2017" y="2997"/>
                  <a:pt x="2017" y="2997"/>
                  <a:pt x="2017" y="2966"/>
                </a:cubicBezTo>
                <a:cubicBezTo>
                  <a:pt x="1987" y="2966"/>
                  <a:pt x="1987" y="2966"/>
                  <a:pt x="1987" y="2937"/>
                </a:cubicBezTo>
                <a:cubicBezTo>
                  <a:pt x="1958" y="2908"/>
                  <a:pt x="1958" y="2908"/>
                  <a:pt x="1958" y="2908"/>
                </a:cubicBezTo>
                <a:cubicBezTo>
                  <a:pt x="1928" y="2908"/>
                  <a:pt x="1928" y="2908"/>
                  <a:pt x="1928" y="2908"/>
                </a:cubicBezTo>
                <a:cubicBezTo>
                  <a:pt x="1899" y="2878"/>
                  <a:pt x="1899" y="2878"/>
                  <a:pt x="1899" y="2848"/>
                </a:cubicBezTo>
                <a:cubicBezTo>
                  <a:pt x="1899" y="2789"/>
                  <a:pt x="1928" y="2789"/>
                  <a:pt x="1928" y="2789"/>
                </a:cubicBezTo>
                <a:cubicBezTo>
                  <a:pt x="1928" y="2789"/>
                  <a:pt x="1928" y="2789"/>
                  <a:pt x="1928" y="2760"/>
                </a:cubicBezTo>
                <a:cubicBezTo>
                  <a:pt x="1928" y="2760"/>
                  <a:pt x="1928" y="2760"/>
                  <a:pt x="1928" y="2729"/>
                </a:cubicBezTo>
                <a:cubicBezTo>
                  <a:pt x="1899" y="2700"/>
                  <a:pt x="1899" y="2670"/>
                  <a:pt x="1899" y="2670"/>
                </a:cubicBezTo>
                <a:cubicBezTo>
                  <a:pt x="1899" y="2611"/>
                  <a:pt x="1899" y="2611"/>
                  <a:pt x="1899" y="2581"/>
                </a:cubicBezTo>
                <a:cubicBezTo>
                  <a:pt x="1899" y="2552"/>
                  <a:pt x="1899" y="2552"/>
                  <a:pt x="1899" y="2552"/>
                </a:cubicBezTo>
                <a:cubicBezTo>
                  <a:pt x="1899" y="2522"/>
                  <a:pt x="1899" y="2522"/>
                  <a:pt x="1928" y="2522"/>
                </a:cubicBezTo>
                <a:cubicBezTo>
                  <a:pt x="1928" y="2492"/>
                  <a:pt x="1928" y="2492"/>
                  <a:pt x="1928" y="2492"/>
                </a:cubicBezTo>
                <a:cubicBezTo>
                  <a:pt x="1958" y="2462"/>
                  <a:pt x="1958" y="2462"/>
                  <a:pt x="1958" y="2433"/>
                </a:cubicBezTo>
                <a:lnTo>
                  <a:pt x="1958" y="2404"/>
                </a:lnTo>
                <a:cubicBezTo>
                  <a:pt x="1958" y="2404"/>
                  <a:pt x="1958" y="2404"/>
                  <a:pt x="1928" y="2404"/>
                </a:cubicBezTo>
                <a:cubicBezTo>
                  <a:pt x="1928" y="2373"/>
                  <a:pt x="1928" y="2373"/>
                  <a:pt x="1928" y="2373"/>
                </a:cubicBezTo>
                <a:cubicBezTo>
                  <a:pt x="1899" y="2373"/>
                  <a:pt x="1899" y="2373"/>
                  <a:pt x="1868" y="2373"/>
                </a:cubicBezTo>
                <a:cubicBezTo>
                  <a:pt x="1868" y="2344"/>
                  <a:pt x="1868" y="2344"/>
                  <a:pt x="1868" y="2344"/>
                </a:cubicBezTo>
                <a:cubicBezTo>
                  <a:pt x="1839" y="2344"/>
                  <a:pt x="1839" y="2314"/>
                  <a:pt x="1839" y="2314"/>
                </a:cubicBezTo>
                <a:cubicBezTo>
                  <a:pt x="1839" y="2285"/>
                  <a:pt x="1839" y="2285"/>
                  <a:pt x="1839" y="2285"/>
                </a:cubicBezTo>
                <a:cubicBezTo>
                  <a:pt x="1809" y="2285"/>
                  <a:pt x="1839" y="2255"/>
                  <a:pt x="1839" y="2225"/>
                </a:cubicBezTo>
                <a:cubicBezTo>
                  <a:pt x="1868" y="2225"/>
                  <a:pt x="1868" y="2196"/>
                  <a:pt x="1868" y="2196"/>
                </a:cubicBezTo>
                <a:cubicBezTo>
                  <a:pt x="1868" y="2196"/>
                  <a:pt x="1868" y="2166"/>
                  <a:pt x="1899" y="2166"/>
                </a:cubicBezTo>
                <a:cubicBezTo>
                  <a:pt x="1899" y="2136"/>
                  <a:pt x="1928" y="2136"/>
                  <a:pt x="1928" y="2136"/>
                </a:cubicBezTo>
                <a:cubicBezTo>
                  <a:pt x="1928" y="2136"/>
                  <a:pt x="1928" y="2107"/>
                  <a:pt x="1958" y="2107"/>
                </a:cubicBezTo>
                <a:cubicBezTo>
                  <a:pt x="1958" y="2107"/>
                  <a:pt x="1958" y="2077"/>
                  <a:pt x="1987" y="2077"/>
                </a:cubicBezTo>
                <a:cubicBezTo>
                  <a:pt x="2017" y="2077"/>
                  <a:pt x="2017" y="2077"/>
                  <a:pt x="2017" y="2077"/>
                </a:cubicBezTo>
                <a:cubicBezTo>
                  <a:pt x="2017" y="2048"/>
                  <a:pt x="2017" y="2048"/>
                  <a:pt x="2017" y="2048"/>
                </a:cubicBezTo>
                <a:cubicBezTo>
                  <a:pt x="2017" y="2048"/>
                  <a:pt x="2047" y="2048"/>
                  <a:pt x="2047" y="2017"/>
                </a:cubicBezTo>
                <a:cubicBezTo>
                  <a:pt x="2076" y="2017"/>
                  <a:pt x="2076" y="2017"/>
                  <a:pt x="2076" y="2017"/>
                </a:cubicBezTo>
                <a:cubicBezTo>
                  <a:pt x="2106" y="2017"/>
                  <a:pt x="2106" y="2017"/>
                  <a:pt x="2106" y="2017"/>
                </a:cubicBezTo>
                <a:cubicBezTo>
                  <a:pt x="2106" y="1692"/>
                  <a:pt x="2106" y="1692"/>
                  <a:pt x="2106" y="1692"/>
                </a:cubicBezTo>
                <a:lnTo>
                  <a:pt x="2106" y="1661"/>
                </a:lnTo>
                <a:cubicBezTo>
                  <a:pt x="2106" y="1661"/>
                  <a:pt x="2106" y="1661"/>
                  <a:pt x="2136" y="1661"/>
                </a:cubicBezTo>
                <a:lnTo>
                  <a:pt x="2165" y="1632"/>
                </a:lnTo>
                <a:cubicBezTo>
                  <a:pt x="2195" y="1603"/>
                  <a:pt x="2195" y="1603"/>
                  <a:pt x="2195" y="1603"/>
                </a:cubicBezTo>
                <a:lnTo>
                  <a:pt x="2195" y="1573"/>
                </a:lnTo>
                <a:cubicBezTo>
                  <a:pt x="2255" y="1513"/>
                  <a:pt x="2255" y="1513"/>
                  <a:pt x="2255" y="1513"/>
                </a:cubicBezTo>
                <a:lnTo>
                  <a:pt x="2284" y="1513"/>
                </a:lnTo>
                <a:cubicBezTo>
                  <a:pt x="2403" y="1424"/>
                  <a:pt x="2403" y="1424"/>
                  <a:pt x="2403" y="1424"/>
                </a:cubicBezTo>
                <a:lnTo>
                  <a:pt x="2403" y="1395"/>
                </a:lnTo>
                <a:cubicBezTo>
                  <a:pt x="2640" y="1128"/>
                  <a:pt x="2640" y="1128"/>
                  <a:pt x="2640" y="1128"/>
                </a:cubicBezTo>
                <a:cubicBezTo>
                  <a:pt x="2640" y="1128"/>
                  <a:pt x="2669" y="1128"/>
                  <a:pt x="2669" y="1099"/>
                </a:cubicBezTo>
                <a:cubicBezTo>
                  <a:pt x="2817" y="980"/>
                  <a:pt x="2817" y="980"/>
                  <a:pt x="2817" y="980"/>
                </a:cubicBezTo>
                <a:lnTo>
                  <a:pt x="2848" y="980"/>
                </a:lnTo>
                <a:cubicBezTo>
                  <a:pt x="2996" y="920"/>
                  <a:pt x="2996" y="920"/>
                  <a:pt x="2996" y="920"/>
                </a:cubicBezTo>
                <a:cubicBezTo>
                  <a:pt x="3025" y="920"/>
                  <a:pt x="3025" y="891"/>
                  <a:pt x="3025" y="891"/>
                </a:cubicBezTo>
                <a:cubicBezTo>
                  <a:pt x="3144" y="831"/>
                  <a:pt x="3144" y="831"/>
                  <a:pt x="3144" y="831"/>
                </a:cubicBezTo>
                <a:lnTo>
                  <a:pt x="3173" y="831"/>
                </a:lnTo>
                <a:cubicBezTo>
                  <a:pt x="3173" y="802"/>
                  <a:pt x="3173" y="802"/>
                  <a:pt x="3173" y="802"/>
                </a:cubicBezTo>
                <a:cubicBezTo>
                  <a:pt x="3204" y="802"/>
                  <a:pt x="3204" y="802"/>
                  <a:pt x="3204" y="802"/>
                </a:cubicBezTo>
                <a:cubicBezTo>
                  <a:pt x="3204" y="772"/>
                  <a:pt x="3204" y="772"/>
                  <a:pt x="3173" y="772"/>
                </a:cubicBezTo>
                <a:cubicBezTo>
                  <a:pt x="3144" y="772"/>
                  <a:pt x="3144" y="772"/>
                  <a:pt x="3144" y="772"/>
                </a:cubicBezTo>
                <a:cubicBezTo>
                  <a:pt x="3144" y="802"/>
                  <a:pt x="3115" y="802"/>
                  <a:pt x="3115" y="802"/>
                </a:cubicBezTo>
                <a:cubicBezTo>
                  <a:pt x="3085" y="772"/>
                  <a:pt x="3085" y="772"/>
                  <a:pt x="3085" y="772"/>
                </a:cubicBezTo>
                <a:cubicBezTo>
                  <a:pt x="3085" y="772"/>
                  <a:pt x="3085" y="772"/>
                  <a:pt x="3055" y="772"/>
                </a:cubicBezTo>
                <a:cubicBezTo>
                  <a:pt x="3025" y="743"/>
                  <a:pt x="3025" y="743"/>
                  <a:pt x="3025" y="743"/>
                </a:cubicBezTo>
                <a:cubicBezTo>
                  <a:pt x="3025" y="712"/>
                  <a:pt x="3025" y="712"/>
                  <a:pt x="2996" y="712"/>
                </a:cubicBezTo>
                <a:cubicBezTo>
                  <a:pt x="2817" y="743"/>
                  <a:pt x="2817" y="743"/>
                  <a:pt x="2817" y="743"/>
                </a:cubicBezTo>
                <a:cubicBezTo>
                  <a:pt x="2817" y="743"/>
                  <a:pt x="2817" y="743"/>
                  <a:pt x="2788" y="743"/>
                </a:cubicBezTo>
                <a:lnTo>
                  <a:pt x="2759" y="743"/>
                </a:lnTo>
                <a:cubicBezTo>
                  <a:pt x="2759" y="743"/>
                  <a:pt x="2759" y="743"/>
                  <a:pt x="2729" y="743"/>
                </a:cubicBezTo>
                <a:cubicBezTo>
                  <a:pt x="2699" y="653"/>
                  <a:pt x="2699" y="653"/>
                  <a:pt x="2699" y="653"/>
                </a:cubicBezTo>
                <a:lnTo>
                  <a:pt x="2669" y="653"/>
                </a:lnTo>
                <a:cubicBezTo>
                  <a:pt x="2551" y="743"/>
                  <a:pt x="2551" y="743"/>
                  <a:pt x="2551" y="743"/>
                </a:cubicBezTo>
                <a:cubicBezTo>
                  <a:pt x="2521" y="743"/>
                  <a:pt x="2521" y="772"/>
                  <a:pt x="2521" y="772"/>
                </a:cubicBezTo>
                <a:cubicBezTo>
                  <a:pt x="2403" y="772"/>
                  <a:pt x="2403" y="772"/>
                  <a:pt x="2403" y="772"/>
                </a:cubicBezTo>
                <a:lnTo>
                  <a:pt x="2373" y="772"/>
                </a:lnTo>
                <a:cubicBezTo>
                  <a:pt x="2373" y="743"/>
                  <a:pt x="2373" y="743"/>
                  <a:pt x="2373" y="743"/>
                </a:cubicBezTo>
                <a:cubicBezTo>
                  <a:pt x="2343" y="743"/>
                  <a:pt x="2343" y="743"/>
                  <a:pt x="2343" y="743"/>
                </a:cubicBezTo>
                <a:lnTo>
                  <a:pt x="2313" y="743"/>
                </a:lnTo>
                <a:cubicBezTo>
                  <a:pt x="2313" y="712"/>
                  <a:pt x="2313" y="712"/>
                  <a:pt x="2313" y="712"/>
                </a:cubicBezTo>
                <a:lnTo>
                  <a:pt x="2313" y="683"/>
                </a:lnTo>
                <a:cubicBezTo>
                  <a:pt x="2195" y="653"/>
                  <a:pt x="2195" y="653"/>
                  <a:pt x="2195" y="653"/>
                </a:cubicBezTo>
                <a:lnTo>
                  <a:pt x="2195" y="624"/>
                </a:lnTo>
                <a:cubicBezTo>
                  <a:pt x="2165" y="594"/>
                  <a:pt x="2165" y="594"/>
                  <a:pt x="2165" y="594"/>
                </a:cubicBezTo>
                <a:cubicBezTo>
                  <a:pt x="2165" y="594"/>
                  <a:pt x="2165" y="594"/>
                  <a:pt x="2136" y="594"/>
                </a:cubicBezTo>
                <a:cubicBezTo>
                  <a:pt x="2106" y="594"/>
                  <a:pt x="2106" y="594"/>
                  <a:pt x="2106" y="594"/>
                </a:cubicBezTo>
                <a:cubicBezTo>
                  <a:pt x="2076" y="594"/>
                  <a:pt x="2076" y="624"/>
                  <a:pt x="2076" y="624"/>
                </a:cubicBezTo>
                <a:cubicBezTo>
                  <a:pt x="2076" y="683"/>
                  <a:pt x="2076" y="683"/>
                  <a:pt x="2076" y="683"/>
                </a:cubicBezTo>
                <a:lnTo>
                  <a:pt x="2047" y="683"/>
                </a:lnTo>
                <a:cubicBezTo>
                  <a:pt x="2047" y="683"/>
                  <a:pt x="2047" y="683"/>
                  <a:pt x="2017" y="683"/>
                </a:cubicBezTo>
                <a:cubicBezTo>
                  <a:pt x="2017" y="624"/>
                  <a:pt x="2017" y="624"/>
                  <a:pt x="2017" y="624"/>
                </a:cubicBezTo>
                <a:cubicBezTo>
                  <a:pt x="1987" y="624"/>
                  <a:pt x="1987" y="624"/>
                  <a:pt x="1987" y="594"/>
                </a:cubicBezTo>
                <a:lnTo>
                  <a:pt x="1987" y="564"/>
                </a:lnTo>
                <a:cubicBezTo>
                  <a:pt x="1958" y="564"/>
                  <a:pt x="1958" y="564"/>
                  <a:pt x="1928" y="564"/>
                </a:cubicBezTo>
                <a:cubicBezTo>
                  <a:pt x="1899" y="564"/>
                  <a:pt x="1899" y="535"/>
                  <a:pt x="1899" y="535"/>
                </a:cubicBezTo>
                <a:cubicBezTo>
                  <a:pt x="1928" y="505"/>
                  <a:pt x="1928" y="505"/>
                  <a:pt x="1928" y="505"/>
                </a:cubicBezTo>
                <a:cubicBezTo>
                  <a:pt x="1928" y="505"/>
                  <a:pt x="1928" y="505"/>
                  <a:pt x="1899" y="505"/>
                </a:cubicBezTo>
                <a:lnTo>
                  <a:pt x="1868" y="475"/>
                </a:lnTo>
                <a:cubicBezTo>
                  <a:pt x="1750" y="446"/>
                  <a:pt x="1750" y="446"/>
                  <a:pt x="1750" y="446"/>
                </a:cubicBezTo>
                <a:cubicBezTo>
                  <a:pt x="1750" y="446"/>
                  <a:pt x="1750" y="446"/>
                  <a:pt x="1720" y="446"/>
                </a:cubicBezTo>
                <a:cubicBezTo>
                  <a:pt x="1661" y="446"/>
                  <a:pt x="1661" y="446"/>
                  <a:pt x="1661" y="446"/>
                </a:cubicBezTo>
                <a:cubicBezTo>
                  <a:pt x="1631" y="446"/>
                  <a:pt x="1631" y="446"/>
                  <a:pt x="1631" y="446"/>
                </a:cubicBezTo>
                <a:cubicBezTo>
                  <a:pt x="1543" y="505"/>
                  <a:pt x="1543" y="505"/>
                  <a:pt x="1543" y="505"/>
                </a:cubicBezTo>
                <a:cubicBezTo>
                  <a:pt x="1543" y="505"/>
                  <a:pt x="1543" y="505"/>
                  <a:pt x="1512" y="505"/>
                </a:cubicBezTo>
                <a:cubicBezTo>
                  <a:pt x="1454" y="535"/>
                  <a:pt x="1454" y="535"/>
                  <a:pt x="1454" y="535"/>
                </a:cubicBezTo>
                <a:cubicBezTo>
                  <a:pt x="1424" y="535"/>
                  <a:pt x="1424" y="505"/>
                  <a:pt x="1424" y="505"/>
                </a:cubicBezTo>
                <a:cubicBezTo>
                  <a:pt x="1424" y="475"/>
                  <a:pt x="1424" y="475"/>
                  <a:pt x="1424" y="475"/>
                </a:cubicBezTo>
                <a:lnTo>
                  <a:pt x="1394" y="475"/>
                </a:lnTo>
                <a:cubicBezTo>
                  <a:pt x="1364" y="446"/>
                  <a:pt x="1364" y="446"/>
                  <a:pt x="1364" y="446"/>
                </a:cubicBezTo>
                <a:cubicBezTo>
                  <a:pt x="1364" y="446"/>
                  <a:pt x="1364" y="446"/>
                  <a:pt x="1335" y="446"/>
                </a:cubicBezTo>
                <a:cubicBezTo>
                  <a:pt x="1275" y="446"/>
                  <a:pt x="1275" y="446"/>
                  <a:pt x="1275" y="446"/>
                </a:cubicBezTo>
                <a:cubicBezTo>
                  <a:pt x="1275" y="446"/>
                  <a:pt x="1246" y="446"/>
                  <a:pt x="1246" y="416"/>
                </a:cubicBezTo>
                <a:cubicBezTo>
                  <a:pt x="1216" y="416"/>
                  <a:pt x="1216" y="416"/>
                  <a:pt x="1216" y="416"/>
                </a:cubicBezTo>
                <a:cubicBezTo>
                  <a:pt x="1098" y="416"/>
                  <a:pt x="1098" y="416"/>
                  <a:pt x="1098" y="416"/>
                </a:cubicBezTo>
                <a:lnTo>
                  <a:pt x="1098" y="387"/>
                </a:lnTo>
                <a:cubicBezTo>
                  <a:pt x="1068" y="387"/>
                  <a:pt x="1068" y="387"/>
                  <a:pt x="1068" y="387"/>
                </a:cubicBezTo>
                <a:cubicBezTo>
                  <a:pt x="1068" y="356"/>
                  <a:pt x="1068" y="356"/>
                  <a:pt x="1068" y="356"/>
                </a:cubicBezTo>
                <a:cubicBezTo>
                  <a:pt x="1038" y="268"/>
                  <a:pt x="1038" y="268"/>
                  <a:pt x="1038" y="268"/>
                </a:cubicBezTo>
                <a:cubicBezTo>
                  <a:pt x="1038" y="268"/>
                  <a:pt x="1038" y="268"/>
                  <a:pt x="1038" y="238"/>
                </a:cubicBezTo>
                <a:cubicBezTo>
                  <a:pt x="979" y="31"/>
                  <a:pt x="979" y="31"/>
                  <a:pt x="979" y="31"/>
                </a:cubicBezTo>
                <a:lnTo>
                  <a:pt x="979" y="0"/>
                </a:lnTo>
                <a:cubicBezTo>
                  <a:pt x="860" y="0"/>
                  <a:pt x="860" y="0"/>
                  <a:pt x="860" y="0"/>
                </a:cubicBezTo>
                <a:cubicBezTo>
                  <a:pt x="860" y="0"/>
                  <a:pt x="860" y="0"/>
                  <a:pt x="860" y="31"/>
                </a:cubicBezTo>
                <a:cubicBezTo>
                  <a:pt x="860" y="208"/>
                  <a:pt x="860" y="208"/>
                  <a:pt x="860" y="208"/>
                </a:cubicBezTo>
                <a:cubicBezTo>
                  <a:pt x="860" y="238"/>
                  <a:pt x="860" y="238"/>
                  <a:pt x="831" y="238"/>
                </a:cubicBezTo>
                <a:cubicBezTo>
                  <a:pt x="415" y="238"/>
                  <a:pt x="415" y="238"/>
                  <a:pt x="415" y="238"/>
                </a:cubicBezTo>
                <a:lnTo>
                  <a:pt x="386" y="238"/>
                </a:lnTo>
                <a:cubicBezTo>
                  <a:pt x="30" y="238"/>
                  <a:pt x="30" y="238"/>
                  <a:pt x="30" y="238"/>
                </a:cubicBezTo>
                <a:lnTo>
                  <a:pt x="0" y="268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11" name="Freeform 51"/>
          <p:cNvSpPr>
            <a:spLocks noChangeArrowheads="1"/>
          </p:cNvSpPr>
          <p:nvPr/>
        </p:nvSpPr>
        <p:spPr bwMode="auto">
          <a:xfrm>
            <a:off x="2746561" y="871561"/>
            <a:ext cx="984960" cy="718560"/>
          </a:xfrm>
          <a:custGeom>
            <a:avLst/>
            <a:gdLst>
              <a:gd name="T0" fmla="*/ 0 w 3293"/>
              <a:gd name="T1" fmla="*/ 161161617 h 2403"/>
              <a:gd name="T2" fmla="*/ 12939190 w 3293"/>
              <a:gd name="T3" fmla="*/ 164421910 h 2403"/>
              <a:gd name="T4" fmla="*/ 25769565 w 3293"/>
              <a:gd name="T5" fmla="*/ 170833378 h 2403"/>
              <a:gd name="T6" fmla="*/ 45232429 w 3293"/>
              <a:gd name="T7" fmla="*/ 180505468 h 2403"/>
              <a:gd name="T8" fmla="*/ 61324640 w 3293"/>
              <a:gd name="T9" fmla="*/ 228864601 h 2403"/>
              <a:gd name="T10" fmla="*/ 151571866 w 3293"/>
              <a:gd name="T11" fmla="*/ 241796654 h 2403"/>
              <a:gd name="T12" fmla="*/ 219311693 w 3293"/>
              <a:gd name="T13" fmla="*/ 241796654 h 2403"/>
              <a:gd name="T14" fmla="*/ 319345089 w 3293"/>
              <a:gd name="T15" fmla="*/ 261031719 h 2403"/>
              <a:gd name="T16" fmla="*/ 322498109 w 3293"/>
              <a:gd name="T17" fmla="*/ 225713095 h 2403"/>
              <a:gd name="T18" fmla="*/ 357944698 w 3293"/>
              <a:gd name="T19" fmla="*/ 64443022 h 2403"/>
              <a:gd name="T20" fmla="*/ 122649280 w 3293"/>
              <a:gd name="T21" fmla="*/ 3151506 h 2403"/>
              <a:gd name="T22" fmla="*/ 106448253 w 3293"/>
              <a:gd name="T23" fmla="*/ 3151506 h 2403"/>
              <a:gd name="T24" fmla="*/ 109710419 w 3293"/>
              <a:gd name="T25" fmla="*/ 16083559 h 2403"/>
              <a:gd name="T26" fmla="*/ 112863440 w 3293"/>
              <a:gd name="T27" fmla="*/ 22603814 h 2403"/>
              <a:gd name="T28" fmla="*/ 112863440 w 3293"/>
              <a:gd name="T29" fmla="*/ 29015612 h 2403"/>
              <a:gd name="T30" fmla="*/ 106448253 w 3293"/>
              <a:gd name="T31" fmla="*/ 35427410 h 2403"/>
              <a:gd name="T32" fmla="*/ 100033066 w 3293"/>
              <a:gd name="T33" fmla="*/ 41838878 h 2403"/>
              <a:gd name="T34" fmla="*/ 96771229 w 3293"/>
              <a:gd name="T35" fmla="*/ 54770931 h 2403"/>
              <a:gd name="T36" fmla="*/ 100033066 w 3293"/>
              <a:gd name="T37" fmla="*/ 70963276 h 2403"/>
              <a:gd name="T38" fmla="*/ 106448253 w 3293"/>
              <a:gd name="T39" fmla="*/ 74114782 h 2403"/>
              <a:gd name="T40" fmla="*/ 103186416 w 3293"/>
              <a:gd name="T41" fmla="*/ 61291516 h 2403"/>
              <a:gd name="T42" fmla="*/ 96771229 w 3293"/>
              <a:gd name="T43" fmla="*/ 51619425 h 2403"/>
              <a:gd name="T44" fmla="*/ 106448253 w 3293"/>
              <a:gd name="T45" fmla="*/ 48359463 h 2403"/>
              <a:gd name="T46" fmla="*/ 106448253 w 3293"/>
              <a:gd name="T47" fmla="*/ 41838878 h 2403"/>
              <a:gd name="T48" fmla="*/ 106448253 w 3293"/>
              <a:gd name="T49" fmla="*/ 51619425 h 2403"/>
              <a:gd name="T50" fmla="*/ 106448253 w 3293"/>
              <a:gd name="T51" fmla="*/ 64443022 h 2403"/>
              <a:gd name="T52" fmla="*/ 109710419 w 3293"/>
              <a:gd name="T53" fmla="*/ 54770931 h 2403"/>
              <a:gd name="T54" fmla="*/ 112863440 w 3293"/>
              <a:gd name="T55" fmla="*/ 70963276 h 2403"/>
              <a:gd name="T56" fmla="*/ 100033066 w 3293"/>
              <a:gd name="T57" fmla="*/ 87046835 h 2403"/>
              <a:gd name="T58" fmla="*/ 93617878 w 3293"/>
              <a:gd name="T59" fmla="*/ 116062447 h 2403"/>
              <a:gd name="T60" fmla="*/ 90247226 w 3293"/>
              <a:gd name="T61" fmla="*/ 103130394 h 2403"/>
              <a:gd name="T62" fmla="*/ 90247226 w 3293"/>
              <a:gd name="T63" fmla="*/ 87046835 h 2403"/>
              <a:gd name="T64" fmla="*/ 96771229 w 3293"/>
              <a:gd name="T65" fmla="*/ 70963276 h 2403"/>
              <a:gd name="T66" fmla="*/ 87094205 w 3293"/>
              <a:gd name="T67" fmla="*/ 83895329 h 2403"/>
              <a:gd name="T68" fmla="*/ 61324640 w 3293"/>
              <a:gd name="T69" fmla="*/ 103130394 h 2403"/>
              <a:gd name="T70" fmla="*/ 77416851 w 3293"/>
              <a:gd name="T71" fmla="*/ 83895329 h 2403"/>
              <a:gd name="T72" fmla="*/ 83940854 w 3293"/>
              <a:gd name="T73" fmla="*/ 77375074 h 2403"/>
              <a:gd name="T74" fmla="*/ 87094205 w 3293"/>
              <a:gd name="T75" fmla="*/ 80526580 h 2403"/>
              <a:gd name="T76" fmla="*/ 90247226 w 3293"/>
              <a:gd name="T77" fmla="*/ 64443022 h 2403"/>
              <a:gd name="T78" fmla="*/ 90247226 w 3293"/>
              <a:gd name="T79" fmla="*/ 58031223 h 2403"/>
              <a:gd name="T80" fmla="*/ 83940854 w 3293"/>
              <a:gd name="T81" fmla="*/ 54770931 h 2403"/>
              <a:gd name="T82" fmla="*/ 51647616 w 3293"/>
              <a:gd name="T83" fmla="*/ 41838878 h 2403"/>
              <a:gd name="T84" fmla="*/ 38708426 w 3293"/>
              <a:gd name="T85" fmla="*/ 38687372 h 2403"/>
              <a:gd name="T86" fmla="*/ 6524003 w 3293"/>
              <a:gd name="T87" fmla="*/ 29015612 h 2403"/>
              <a:gd name="T88" fmla="*/ 9677024 w 3293"/>
              <a:gd name="T89" fmla="*/ 70963276 h 2403"/>
              <a:gd name="T90" fmla="*/ 9677024 w 3293"/>
              <a:gd name="T91" fmla="*/ 90198341 h 2403"/>
              <a:gd name="T92" fmla="*/ 6524003 w 3293"/>
              <a:gd name="T93" fmla="*/ 112802155 h 2403"/>
              <a:gd name="T94" fmla="*/ 16201027 w 3293"/>
              <a:gd name="T95" fmla="*/ 112802155 h 2403"/>
              <a:gd name="T96" fmla="*/ 12939190 w 3293"/>
              <a:gd name="T97" fmla="*/ 122582702 h 2403"/>
              <a:gd name="T98" fmla="*/ 9677024 w 3293"/>
              <a:gd name="T99" fmla="*/ 119213953 h 2403"/>
              <a:gd name="T100" fmla="*/ 9677024 w 3293"/>
              <a:gd name="T101" fmla="*/ 132146006 h 2403"/>
              <a:gd name="T102" fmla="*/ 9677024 w 3293"/>
              <a:gd name="T103" fmla="*/ 141817766 h 2403"/>
              <a:gd name="T104" fmla="*/ 6524003 w 3293"/>
              <a:gd name="T105" fmla="*/ 151489857 h 24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293" h="2403">
                <a:moveTo>
                  <a:pt x="60" y="1276"/>
                </a:moveTo>
                <a:lnTo>
                  <a:pt x="60" y="1276"/>
                </a:lnTo>
                <a:cubicBezTo>
                  <a:pt x="0" y="1453"/>
                  <a:pt x="0" y="1453"/>
                  <a:pt x="0" y="1453"/>
                </a:cubicBezTo>
                <a:cubicBezTo>
                  <a:pt x="0" y="1483"/>
                  <a:pt x="0" y="1483"/>
                  <a:pt x="0" y="1483"/>
                </a:cubicBezTo>
                <a:cubicBezTo>
                  <a:pt x="30" y="1483"/>
                  <a:pt x="30" y="1483"/>
                  <a:pt x="30" y="1483"/>
                </a:cubicBezTo>
                <a:cubicBezTo>
                  <a:pt x="60" y="1513"/>
                  <a:pt x="60" y="1513"/>
                  <a:pt x="60" y="1513"/>
                </a:cubicBezTo>
                <a:cubicBezTo>
                  <a:pt x="60" y="1513"/>
                  <a:pt x="60" y="1513"/>
                  <a:pt x="89" y="1513"/>
                </a:cubicBezTo>
                <a:cubicBezTo>
                  <a:pt x="119" y="1513"/>
                  <a:pt x="119" y="1513"/>
                  <a:pt x="119" y="1513"/>
                </a:cubicBezTo>
                <a:cubicBezTo>
                  <a:pt x="149" y="1513"/>
                  <a:pt x="149" y="1513"/>
                  <a:pt x="149" y="1542"/>
                </a:cubicBezTo>
                <a:cubicBezTo>
                  <a:pt x="178" y="1542"/>
                  <a:pt x="178" y="1542"/>
                  <a:pt x="178" y="1542"/>
                </a:cubicBezTo>
                <a:cubicBezTo>
                  <a:pt x="208" y="1542"/>
                  <a:pt x="208" y="1542"/>
                  <a:pt x="208" y="1542"/>
                </a:cubicBezTo>
                <a:cubicBezTo>
                  <a:pt x="208" y="1542"/>
                  <a:pt x="237" y="1542"/>
                  <a:pt x="237" y="1572"/>
                </a:cubicBezTo>
                <a:cubicBezTo>
                  <a:pt x="237" y="1602"/>
                  <a:pt x="268" y="1602"/>
                  <a:pt x="268" y="1602"/>
                </a:cubicBezTo>
                <a:cubicBezTo>
                  <a:pt x="268" y="1602"/>
                  <a:pt x="297" y="1632"/>
                  <a:pt x="326" y="1632"/>
                </a:cubicBezTo>
                <a:cubicBezTo>
                  <a:pt x="356" y="1632"/>
                  <a:pt x="386" y="1632"/>
                  <a:pt x="416" y="1661"/>
                </a:cubicBezTo>
                <a:lnTo>
                  <a:pt x="445" y="1690"/>
                </a:lnTo>
                <a:cubicBezTo>
                  <a:pt x="505" y="1721"/>
                  <a:pt x="475" y="1809"/>
                  <a:pt x="475" y="1869"/>
                </a:cubicBezTo>
                <a:cubicBezTo>
                  <a:pt x="475" y="1898"/>
                  <a:pt x="445" y="1928"/>
                  <a:pt x="445" y="1958"/>
                </a:cubicBezTo>
                <a:cubicBezTo>
                  <a:pt x="445" y="2046"/>
                  <a:pt x="475" y="2046"/>
                  <a:pt x="534" y="2077"/>
                </a:cubicBezTo>
                <a:cubicBezTo>
                  <a:pt x="534" y="2077"/>
                  <a:pt x="564" y="2077"/>
                  <a:pt x="564" y="2106"/>
                </a:cubicBezTo>
                <a:cubicBezTo>
                  <a:pt x="624" y="2106"/>
                  <a:pt x="682" y="2136"/>
                  <a:pt x="772" y="2106"/>
                </a:cubicBezTo>
                <a:cubicBezTo>
                  <a:pt x="890" y="2077"/>
                  <a:pt x="1038" y="2136"/>
                  <a:pt x="1098" y="2165"/>
                </a:cubicBezTo>
                <a:cubicBezTo>
                  <a:pt x="1157" y="2225"/>
                  <a:pt x="1276" y="2194"/>
                  <a:pt x="1305" y="2194"/>
                </a:cubicBezTo>
                <a:cubicBezTo>
                  <a:pt x="1335" y="2165"/>
                  <a:pt x="1335" y="2194"/>
                  <a:pt x="1365" y="2194"/>
                </a:cubicBezTo>
                <a:cubicBezTo>
                  <a:pt x="1394" y="2194"/>
                  <a:pt x="1394" y="2225"/>
                  <a:pt x="1394" y="2225"/>
                </a:cubicBezTo>
                <a:cubicBezTo>
                  <a:pt x="1424" y="2225"/>
                  <a:pt x="1424" y="2254"/>
                  <a:pt x="1424" y="2254"/>
                </a:cubicBezTo>
                <a:cubicBezTo>
                  <a:pt x="1513" y="2225"/>
                  <a:pt x="1513" y="2225"/>
                  <a:pt x="1513" y="2225"/>
                </a:cubicBezTo>
                <a:lnTo>
                  <a:pt x="1542" y="2225"/>
                </a:lnTo>
                <a:cubicBezTo>
                  <a:pt x="1542" y="2225"/>
                  <a:pt x="1573" y="2225"/>
                  <a:pt x="1780" y="2225"/>
                </a:cubicBezTo>
                <a:cubicBezTo>
                  <a:pt x="1839" y="2225"/>
                  <a:pt x="1929" y="2225"/>
                  <a:pt x="2017" y="2225"/>
                </a:cubicBezTo>
                <a:cubicBezTo>
                  <a:pt x="2195" y="2225"/>
                  <a:pt x="2285" y="2254"/>
                  <a:pt x="2373" y="2284"/>
                </a:cubicBezTo>
                <a:cubicBezTo>
                  <a:pt x="2403" y="2284"/>
                  <a:pt x="2403" y="2314"/>
                  <a:pt x="2433" y="2314"/>
                </a:cubicBezTo>
                <a:cubicBezTo>
                  <a:pt x="2462" y="2314"/>
                  <a:pt x="2551" y="2343"/>
                  <a:pt x="2670" y="2343"/>
                </a:cubicBezTo>
                <a:cubicBezTo>
                  <a:pt x="2729" y="2373"/>
                  <a:pt x="2789" y="2402"/>
                  <a:pt x="2818" y="2402"/>
                </a:cubicBezTo>
                <a:cubicBezTo>
                  <a:pt x="2877" y="2402"/>
                  <a:pt x="2937" y="2402"/>
                  <a:pt x="2937" y="2402"/>
                </a:cubicBezTo>
                <a:lnTo>
                  <a:pt x="2966" y="2402"/>
                </a:lnTo>
                <a:cubicBezTo>
                  <a:pt x="2966" y="2314"/>
                  <a:pt x="2966" y="2314"/>
                  <a:pt x="2966" y="2314"/>
                </a:cubicBezTo>
                <a:lnTo>
                  <a:pt x="2966" y="2284"/>
                </a:lnTo>
                <a:cubicBezTo>
                  <a:pt x="2966" y="2284"/>
                  <a:pt x="2966" y="2225"/>
                  <a:pt x="2966" y="2194"/>
                </a:cubicBezTo>
                <a:cubicBezTo>
                  <a:pt x="2966" y="2136"/>
                  <a:pt x="2966" y="2106"/>
                  <a:pt x="2966" y="2077"/>
                </a:cubicBezTo>
                <a:cubicBezTo>
                  <a:pt x="2966" y="2046"/>
                  <a:pt x="2996" y="1958"/>
                  <a:pt x="3026" y="1839"/>
                </a:cubicBezTo>
                <a:cubicBezTo>
                  <a:pt x="3026" y="1780"/>
                  <a:pt x="3055" y="1690"/>
                  <a:pt x="3055" y="1632"/>
                </a:cubicBezTo>
                <a:cubicBezTo>
                  <a:pt x="3085" y="1572"/>
                  <a:pt x="3144" y="1305"/>
                  <a:pt x="3174" y="1128"/>
                </a:cubicBezTo>
                <a:cubicBezTo>
                  <a:pt x="3203" y="979"/>
                  <a:pt x="3234" y="860"/>
                  <a:pt x="3234" y="830"/>
                </a:cubicBezTo>
                <a:cubicBezTo>
                  <a:pt x="3234" y="801"/>
                  <a:pt x="3292" y="593"/>
                  <a:pt x="3292" y="593"/>
                </a:cubicBezTo>
                <a:cubicBezTo>
                  <a:pt x="2907" y="504"/>
                  <a:pt x="2907" y="504"/>
                  <a:pt x="2907" y="504"/>
                </a:cubicBezTo>
                <a:cubicBezTo>
                  <a:pt x="2877" y="504"/>
                  <a:pt x="2877" y="504"/>
                  <a:pt x="2877" y="504"/>
                </a:cubicBezTo>
                <a:cubicBezTo>
                  <a:pt x="1157" y="29"/>
                  <a:pt x="1157" y="29"/>
                  <a:pt x="1157" y="29"/>
                </a:cubicBezTo>
                <a:cubicBezTo>
                  <a:pt x="1128" y="29"/>
                  <a:pt x="1128" y="29"/>
                  <a:pt x="1128" y="29"/>
                </a:cubicBezTo>
                <a:cubicBezTo>
                  <a:pt x="1009" y="0"/>
                  <a:pt x="1009" y="0"/>
                  <a:pt x="1009" y="0"/>
                </a:cubicBezTo>
                <a:lnTo>
                  <a:pt x="979" y="29"/>
                </a:lnTo>
                <a:cubicBezTo>
                  <a:pt x="979" y="59"/>
                  <a:pt x="979" y="59"/>
                  <a:pt x="979" y="59"/>
                </a:cubicBezTo>
                <a:cubicBezTo>
                  <a:pt x="979" y="89"/>
                  <a:pt x="979" y="89"/>
                  <a:pt x="979" y="89"/>
                </a:cubicBezTo>
                <a:cubicBezTo>
                  <a:pt x="979" y="119"/>
                  <a:pt x="1009" y="119"/>
                  <a:pt x="1009" y="119"/>
                </a:cubicBezTo>
                <a:cubicBezTo>
                  <a:pt x="1009" y="148"/>
                  <a:pt x="1009" y="148"/>
                  <a:pt x="1009" y="148"/>
                </a:cubicBezTo>
                <a:lnTo>
                  <a:pt x="1038" y="148"/>
                </a:lnTo>
                <a:lnTo>
                  <a:pt x="1038" y="178"/>
                </a:lnTo>
                <a:cubicBezTo>
                  <a:pt x="1038" y="208"/>
                  <a:pt x="1038" y="208"/>
                  <a:pt x="1038" y="208"/>
                </a:cubicBezTo>
                <a:cubicBezTo>
                  <a:pt x="1038" y="237"/>
                  <a:pt x="1038" y="237"/>
                  <a:pt x="1038" y="237"/>
                </a:cubicBezTo>
                <a:lnTo>
                  <a:pt x="1038" y="267"/>
                </a:lnTo>
                <a:lnTo>
                  <a:pt x="1038" y="296"/>
                </a:lnTo>
                <a:cubicBezTo>
                  <a:pt x="1038" y="326"/>
                  <a:pt x="1038" y="326"/>
                  <a:pt x="1038" y="326"/>
                </a:cubicBezTo>
                <a:lnTo>
                  <a:pt x="1009" y="356"/>
                </a:lnTo>
                <a:lnTo>
                  <a:pt x="1009" y="326"/>
                </a:lnTo>
                <a:cubicBezTo>
                  <a:pt x="979" y="326"/>
                  <a:pt x="979" y="326"/>
                  <a:pt x="979" y="326"/>
                </a:cubicBezTo>
                <a:cubicBezTo>
                  <a:pt x="979" y="296"/>
                  <a:pt x="979" y="296"/>
                  <a:pt x="979" y="296"/>
                </a:cubicBezTo>
                <a:cubicBezTo>
                  <a:pt x="949" y="296"/>
                  <a:pt x="949" y="296"/>
                  <a:pt x="949" y="296"/>
                </a:cubicBezTo>
                <a:lnTo>
                  <a:pt x="949" y="326"/>
                </a:lnTo>
                <a:cubicBezTo>
                  <a:pt x="949" y="356"/>
                  <a:pt x="949" y="356"/>
                  <a:pt x="949" y="356"/>
                </a:cubicBezTo>
                <a:cubicBezTo>
                  <a:pt x="949" y="356"/>
                  <a:pt x="920" y="356"/>
                  <a:pt x="920" y="385"/>
                </a:cubicBezTo>
                <a:cubicBezTo>
                  <a:pt x="861" y="445"/>
                  <a:pt x="861" y="445"/>
                  <a:pt x="861" y="445"/>
                </a:cubicBezTo>
                <a:lnTo>
                  <a:pt x="861" y="475"/>
                </a:lnTo>
                <a:lnTo>
                  <a:pt x="890" y="504"/>
                </a:lnTo>
                <a:cubicBezTo>
                  <a:pt x="890" y="534"/>
                  <a:pt x="890" y="534"/>
                  <a:pt x="890" y="534"/>
                </a:cubicBezTo>
                <a:cubicBezTo>
                  <a:pt x="890" y="593"/>
                  <a:pt x="890" y="593"/>
                  <a:pt x="890" y="593"/>
                </a:cubicBezTo>
                <a:lnTo>
                  <a:pt x="890" y="623"/>
                </a:lnTo>
                <a:cubicBezTo>
                  <a:pt x="890" y="623"/>
                  <a:pt x="920" y="623"/>
                  <a:pt x="920" y="653"/>
                </a:cubicBezTo>
                <a:cubicBezTo>
                  <a:pt x="949" y="653"/>
                  <a:pt x="949" y="653"/>
                  <a:pt x="949" y="653"/>
                </a:cubicBezTo>
                <a:cubicBezTo>
                  <a:pt x="949" y="682"/>
                  <a:pt x="949" y="682"/>
                  <a:pt x="949" y="682"/>
                </a:cubicBezTo>
                <a:cubicBezTo>
                  <a:pt x="949" y="712"/>
                  <a:pt x="979" y="682"/>
                  <a:pt x="979" y="682"/>
                </a:cubicBezTo>
                <a:lnTo>
                  <a:pt x="979" y="653"/>
                </a:lnTo>
                <a:cubicBezTo>
                  <a:pt x="979" y="623"/>
                  <a:pt x="979" y="623"/>
                  <a:pt x="979" y="623"/>
                </a:cubicBezTo>
                <a:cubicBezTo>
                  <a:pt x="979" y="623"/>
                  <a:pt x="979" y="623"/>
                  <a:pt x="979" y="593"/>
                </a:cubicBezTo>
                <a:cubicBezTo>
                  <a:pt x="949" y="593"/>
                  <a:pt x="949" y="593"/>
                  <a:pt x="949" y="593"/>
                </a:cubicBezTo>
                <a:cubicBezTo>
                  <a:pt x="949" y="564"/>
                  <a:pt x="949" y="564"/>
                  <a:pt x="949" y="564"/>
                </a:cubicBezTo>
                <a:cubicBezTo>
                  <a:pt x="920" y="564"/>
                  <a:pt x="920" y="564"/>
                  <a:pt x="920" y="564"/>
                </a:cubicBezTo>
                <a:cubicBezTo>
                  <a:pt x="920" y="504"/>
                  <a:pt x="920" y="504"/>
                  <a:pt x="920" y="504"/>
                </a:cubicBezTo>
                <a:lnTo>
                  <a:pt x="920" y="475"/>
                </a:lnTo>
                <a:lnTo>
                  <a:pt x="890" y="475"/>
                </a:lnTo>
                <a:cubicBezTo>
                  <a:pt x="890" y="475"/>
                  <a:pt x="890" y="445"/>
                  <a:pt x="920" y="445"/>
                </a:cubicBezTo>
                <a:lnTo>
                  <a:pt x="949" y="445"/>
                </a:lnTo>
                <a:lnTo>
                  <a:pt x="979" y="445"/>
                </a:lnTo>
                <a:cubicBezTo>
                  <a:pt x="979" y="416"/>
                  <a:pt x="979" y="416"/>
                  <a:pt x="979" y="416"/>
                </a:cubicBezTo>
                <a:cubicBezTo>
                  <a:pt x="979" y="385"/>
                  <a:pt x="979" y="385"/>
                  <a:pt x="979" y="385"/>
                </a:cubicBezTo>
                <a:cubicBezTo>
                  <a:pt x="979" y="385"/>
                  <a:pt x="949" y="385"/>
                  <a:pt x="979" y="356"/>
                </a:cubicBezTo>
                <a:cubicBezTo>
                  <a:pt x="979" y="356"/>
                  <a:pt x="979" y="356"/>
                  <a:pt x="979" y="385"/>
                </a:cubicBezTo>
                <a:cubicBezTo>
                  <a:pt x="979" y="385"/>
                  <a:pt x="979" y="385"/>
                  <a:pt x="1009" y="416"/>
                </a:cubicBezTo>
                <a:cubicBezTo>
                  <a:pt x="1009" y="445"/>
                  <a:pt x="1009" y="445"/>
                  <a:pt x="1009" y="445"/>
                </a:cubicBezTo>
                <a:lnTo>
                  <a:pt x="1038" y="475"/>
                </a:lnTo>
                <a:lnTo>
                  <a:pt x="1009" y="475"/>
                </a:lnTo>
                <a:cubicBezTo>
                  <a:pt x="979" y="475"/>
                  <a:pt x="979" y="475"/>
                  <a:pt x="979" y="475"/>
                </a:cubicBezTo>
                <a:lnTo>
                  <a:pt x="949" y="475"/>
                </a:lnTo>
                <a:lnTo>
                  <a:pt x="949" y="504"/>
                </a:lnTo>
                <a:cubicBezTo>
                  <a:pt x="949" y="534"/>
                  <a:pt x="949" y="534"/>
                  <a:pt x="949" y="534"/>
                </a:cubicBezTo>
                <a:cubicBezTo>
                  <a:pt x="949" y="534"/>
                  <a:pt x="949" y="564"/>
                  <a:pt x="979" y="564"/>
                </a:cubicBezTo>
                <a:cubicBezTo>
                  <a:pt x="979" y="593"/>
                  <a:pt x="979" y="593"/>
                  <a:pt x="979" y="593"/>
                </a:cubicBezTo>
                <a:cubicBezTo>
                  <a:pt x="1009" y="593"/>
                  <a:pt x="1009" y="593"/>
                  <a:pt x="1009" y="593"/>
                </a:cubicBezTo>
                <a:lnTo>
                  <a:pt x="979" y="564"/>
                </a:lnTo>
                <a:lnTo>
                  <a:pt x="979" y="534"/>
                </a:lnTo>
                <a:cubicBezTo>
                  <a:pt x="979" y="534"/>
                  <a:pt x="979" y="534"/>
                  <a:pt x="979" y="504"/>
                </a:cubicBezTo>
                <a:lnTo>
                  <a:pt x="1009" y="504"/>
                </a:lnTo>
                <a:cubicBezTo>
                  <a:pt x="1009" y="564"/>
                  <a:pt x="1009" y="564"/>
                  <a:pt x="1009" y="564"/>
                </a:cubicBezTo>
                <a:lnTo>
                  <a:pt x="1009" y="593"/>
                </a:lnTo>
                <a:cubicBezTo>
                  <a:pt x="1038" y="623"/>
                  <a:pt x="1038" y="623"/>
                  <a:pt x="1038" y="623"/>
                </a:cubicBezTo>
                <a:lnTo>
                  <a:pt x="1038" y="653"/>
                </a:lnTo>
                <a:lnTo>
                  <a:pt x="1038" y="682"/>
                </a:lnTo>
                <a:cubicBezTo>
                  <a:pt x="1009" y="682"/>
                  <a:pt x="1009" y="682"/>
                  <a:pt x="1009" y="682"/>
                </a:cubicBezTo>
                <a:cubicBezTo>
                  <a:pt x="920" y="801"/>
                  <a:pt x="920" y="801"/>
                  <a:pt x="920" y="801"/>
                </a:cubicBezTo>
                <a:cubicBezTo>
                  <a:pt x="920" y="830"/>
                  <a:pt x="920" y="830"/>
                  <a:pt x="920" y="830"/>
                </a:cubicBezTo>
                <a:cubicBezTo>
                  <a:pt x="890" y="1009"/>
                  <a:pt x="890" y="1009"/>
                  <a:pt x="890" y="1009"/>
                </a:cubicBezTo>
                <a:cubicBezTo>
                  <a:pt x="890" y="1038"/>
                  <a:pt x="890" y="1038"/>
                  <a:pt x="890" y="1038"/>
                </a:cubicBezTo>
                <a:cubicBezTo>
                  <a:pt x="861" y="1038"/>
                  <a:pt x="861" y="1038"/>
                  <a:pt x="861" y="1038"/>
                </a:cubicBezTo>
                <a:lnTo>
                  <a:pt x="861" y="1068"/>
                </a:lnTo>
                <a:cubicBezTo>
                  <a:pt x="861" y="1068"/>
                  <a:pt x="861" y="1068"/>
                  <a:pt x="830" y="1068"/>
                </a:cubicBezTo>
                <a:cubicBezTo>
                  <a:pt x="801" y="1038"/>
                  <a:pt x="801" y="1038"/>
                  <a:pt x="801" y="1038"/>
                </a:cubicBezTo>
                <a:lnTo>
                  <a:pt x="801" y="1009"/>
                </a:lnTo>
                <a:cubicBezTo>
                  <a:pt x="830" y="949"/>
                  <a:pt x="830" y="949"/>
                  <a:pt x="830" y="949"/>
                </a:cubicBezTo>
                <a:cubicBezTo>
                  <a:pt x="861" y="920"/>
                  <a:pt x="861" y="920"/>
                  <a:pt x="861" y="920"/>
                </a:cubicBezTo>
                <a:cubicBezTo>
                  <a:pt x="861" y="890"/>
                  <a:pt x="861" y="890"/>
                  <a:pt x="861" y="890"/>
                </a:cubicBezTo>
                <a:lnTo>
                  <a:pt x="830" y="890"/>
                </a:lnTo>
                <a:lnTo>
                  <a:pt x="830" y="860"/>
                </a:lnTo>
                <a:cubicBezTo>
                  <a:pt x="830" y="801"/>
                  <a:pt x="830" y="801"/>
                  <a:pt x="830" y="801"/>
                </a:cubicBezTo>
                <a:cubicBezTo>
                  <a:pt x="830" y="801"/>
                  <a:pt x="830" y="801"/>
                  <a:pt x="861" y="801"/>
                </a:cubicBezTo>
                <a:cubicBezTo>
                  <a:pt x="890" y="772"/>
                  <a:pt x="890" y="772"/>
                  <a:pt x="890" y="772"/>
                </a:cubicBezTo>
                <a:cubicBezTo>
                  <a:pt x="920" y="682"/>
                  <a:pt x="920" y="682"/>
                  <a:pt x="920" y="682"/>
                </a:cubicBezTo>
                <a:lnTo>
                  <a:pt x="890" y="653"/>
                </a:lnTo>
                <a:cubicBezTo>
                  <a:pt x="890" y="653"/>
                  <a:pt x="890" y="653"/>
                  <a:pt x="861" y="653"/>
                </a:cubicBezTo>
                <a:cubicBezTo>
                  <a:pt x="861" y="682"/>
                  <a:pt x="861" y="682"/>
                  <a:pt x="861" y="682"/>
                </a:cubicBezTo>
                <a:cubicBezTo>
                  <a:pt x="861" y="682"/>
                  <a:pt x="861" y="682"/>
                  <a:pt x="861" y="712"/>
                </a:cubicBezTo>
                <a:cubicBezTo>
                  <a:pt x="801" y="772"/>
                  <a:pt x="801" y="772"/>
                  <a:pt x="801" y="772"/>
                </a:cubicBezTo>
                <a:cubicBezTo>
                  <a:pt x="772" y="801"/>
                  <a:pt x="772" y="801"/>
                  <a:pt x="772" y="801"/>
                </a:cubicBezTo>
                <a:cubicBezTo>
                  <a:pt x="742" y="801"/>
                  <a:pt x="742" y="801"/>
                  <a:pt x="742" y="801"/>
                </a:cubicBezTo>
                <a:lnTo>
                  <a:pt x="712" y="801"/>
                </a:lnTo>
                <a:cubicBezTo>
                  <a:pt x="593" y="920"/>
                  <a:pt x="593" y="920"/>
                  <a:pt x="593" y="920"/>
                </a:cubicBezTo>
                <a:lnTo>
                  <a:pt x="564" y="949"/>
                </a:lnTo>
                <a:cubicBezTo>
                  <a:pt x="564" y="949"/>
                  <a:pt x="564" y="949"/>
                  <a:pt x="564" y="920"/>
                </a:cubicBezTo>
                <a:cubicBezTo>
                  <a:pt x="682" y="801"/>
                  <a:pt x="682" y="801"/>
                  <a:pt x="682" y="801"/>
                </a:cubicBezTo>
                <a:cubicBezTo>
                  <a:pt x="682" y="801"/>
                  <a:pt x="682" y="801"/>
                  <a:pt x="712" y="772"/>
                </a:cubicBezTo>
                <a:cubicBezTo>
                  <a:pt x="712" y="772"/>
                  <a:pt x="712" y="772"/>
                  <a:pt x="742" y="772"/>
                </a:cubicBezTo>
                <a:cubicBezTo>
                  <a:pt x="742" y="712"/>
                  <a:pt x="742" y="712"/>
                  <a:pt x="742" y="712"/>
                </a:cubicBezTo>
                <a:cubicBezTo>
                  <a:pt x="742" y="712"/>
                  <a:pt x="742" y="712"/>
                  <a:pt x="772" y="712"/>
                </a:cubicBezTo>
                <a:cubicBezTo>
                  <a:pt x="772" y="682"/>
                  <a:pt x="772" y="682"/>
                  <a:pt x="772" y="682"/>
                </a:cubicBezTo>
                <a:cubicBezTo>
                  <a:pt x="772" y="682"/>
                  <a:pt x="772" y="682"/>
                  <a:pt x="772" y="712"/>
                </a:cubicBezTo>
                <a:cubicBezTo>
                  <a:pt x="772" y="712"/>
                  <a:pt x="772" y="712"/>
                  <a:pt x="772" y="741"/>
                </a:cubicBezTo>
                <a:cubicBezTo>
                  <a:pt x="772" y="772"/>
                  <a:pt x="772" y="772"/>
                  <a:pt x="772" y="772"/>
                </a:cubicBezTo>
                <a:cubicBezTo>
                  <a:pt x="742" y="772"/>
                  <a:pt x="742" y="772"/>
                  <a:pt x="772" y="772"/>
                </a:cubicBezTo>
                <a:cubicBezTo>
                  <a:pt x="801" y="741"/>
                  <a:pt x="801" y="741"/>
                  <a:pt x="801" y="741"/>
                </a:cubicBezTo>
                <a:cubicBezTo>
                  <a:pt x="801" y="712"/>
                  <a:pt x="830" y="712"/>
                  <a:pt x="830" y="712"/>
                </a:cubicBezTo>
                <a:cubicBezTo>
                  <a:pt x="830" y="682"/>
                  <a:pt x="830" y="682"/>
                  <a:pt x="830" y="682"/>
                </a:cubicBezTo>
                <a:cubicBezTo>
                  <a:pt x="861" y="682"/>
                  <a:pt x="861" y="682"/>
                  <a:pt x="861" y="682"/>
                </a:cubicBezTo>
                <a:cubicBezTo>
                  <a:pt x="861" y="623"/>
                  <a:pt x="861" y="623"/>
                  <a:pt x="861" y="623"/>
                </a:cubicBezTo>
                <a:cubicBezTo>
                  <a:pt x="861" y="623"/>
                  <a:pt x="861" y="623"/>
                  <a:pt x="830" y="593"/>
                </a:cubicBezTo>
                <a:lnTo>
                  <a:pt x="830" y="564"/>
                </a:lnTo>
                <a:cubicBezTo>
                  <a:pt x="830" y="534"/>
                  <a:pt x="830" y="534"/>
                  <a:pt x="830" y="534"/>
                </a:cubicBezTo>
                <a:lnTo>
                  <a:pt x="861" y="504"/>
                </a:lnTo>
                <a:lnTo>
                  <a:pt x="830" y="504"/>
                </a:lnTo>
                <a:lnTo>
                  <a:pt x="801" y="504"/>
                </a:lnTo>
                <a:lnTo>
                  <a:pt x="801" y="534"/>
                </a:lnTo>
                <a:cubicBezTo>
                  <a:pt x="772" y="534"/>
                  <a:pt x="772" y="504"/>
                  <a:pt x="772" y="504"/>
                </a:cubicBezTo>
                <a:cubicBezTo>
                  <a:pt x="712" y="475"/>
                  <a:pt x="712" y="475"/>
                  <a:pt x="712" y="475"/>
                </a:cubicBezTo>
                <a:lnTo>
                  <a:pt x="682" y="445"/>
                </a:lnTo>
                <a:cubicBezTo>
                  <a:pt x="593" y="445"/>
                  <a:pt x="593" y="445"/>
                  <a:pt x="593" y="445"/>
                </a:cubicBezTo>
                <a:lnTo>
                  <a:pt x="564" y="445"/>
                </a:lnTo>
                <a:cubicBezTo>
                  <a:pt x="475" y="385"/>
                  <a:pt x="475" y="385"/>
                  <a:pt x="475" y="385"/>
                </a:cubicBezTo>
                <a:cubicBezTo>
                  <a:pt x="475" y="385"/>
                  <a:pt x="475" y="385"/>
                  <a:pt x="445" y="385"/>
                </a:cubicBezTo>
                <a:cubicBezTo>
                  <a:pt x="416" y="385"/>
                  <a:pt x="416" y="385"/>
                  <a:pt x="416" y="385"/>
                </a:cubicBezTo>
                <a:lnTo>
                  <a:pt x="386" y="385"/>
                </a:lnTo>
                <a:cubicBezTo>
                  <a:pt x="386" y="356"/>
                  <a:pt x="386" y="356"/>
                  <a:pt x="386" y="356"/>
                </a:cubicBezTo>
                <a:cubicBezTo>
                  <a:pt x="356" y="356"/>
                  <a:pt x="356" y="356"/>
                  <a:pt x="356" y="356"/>
                </a:cubicBezTo>
                <a:cubicBezTo>
                  <a:pt x="119" y="148"/>
                  <a:pt x="119" y="148"/>
                  <a:pt x="119" y="148"/>
                </a:cubicBezTo>
                <a:lnTo>
                  <a:pt x="119" y="119"/>
                </a:lnTo>
                <a:cubicBezTo>
                  <a:pt x="89" y="119"/>
                  <a:pt x="89" y="148"/>
                  <a:pt x="89" y="148"/>
                </a:cubicBezTo>
                <a:cubicBezTo>
                  <a:pt x="60" y="237"/>
                  <a:pt x="60" y="237"/>
                  <a:pt x="60" y="237"/>
                </a:cubicBezTo>
                <a:lnTo>
                  <a:pt x="60" y="267"/>
                </a:lnTo>
                <a:cubicBezTo>
                  <a:pt x="60" y="416"/>
                  <a:pt x="60" y="416"/>
                  <a:pt x="60" y="416"/>
                </a:cubicBezTo>
                <a:cubicBezTo>
                  <a:pt x="60" y="445"/>
                  <a:pt x="60" y="445"/>
                  <a:pt x="60" y="445"/>
                </a:cubicBezTo>
                <a:cubicBezTo>
                  <a:pt x="89" y="504"/>
                  <a:pt x="89" y="504"/>
                  <a:pt x="89" y="504"/>
                </a:cubicBezTo>
                <a:cubicBezTo>
                  <a:pt x="89" y="504"/>
                  <a:pt x="89" y="504"/>
                  <a:pt x="89" y="534"/>
                </a:cubicBezTo>
                <a:cubicBezTo>
                  <a:pt x="89" y="653"/>
                  <a:pt x="89" y="653"/>
                  <a:pt x="89" y="653"/>
                </a:cubicBezTo>
                <a:lnTo>
                  <a:pt x="89" y="682"/>
                </a:lnTo>
                <a:cubicBezTo>
                  <a:pt x="89" y="741"/>
                  <a:pt x="89" y="741"/>
                  <a:pt x="89" y="741"/>
                </a:cubicBezTo>
                <a:cubicBezTo>
                  <a:pt x="89" y="772"/>
                  <a:pt x="89" y="772"/>
                  <a:pt x="89" y="772"/>
                </a:cubicBezTo>
                <a:cubicBezTo>
                  <a:pt x="89" y="801"/>
                  <a:pt x="89" y="801"/>
                  <a:pt x="89" y="801"/>
                </a:cubicBezTo>
                <a:cubicBezTo>
                  <a:pt x="89" y="801"/>
                  <a:pt x="89" y="801"/>
                  <a:pt x="89" y="830"/>
                </a:cubicBezTo>
                <a:lnTo>
                  <a:pt x="89" y="860"/>
                </a:lnTo>
                <a:cubicBezTo>
                  <a:pt x="89" y="949"/>
                  <a:pt x="89" y="949"/>
                  <a:pt x="89" y="949"/>
                </a:cubicBezTo>
                <a:cubicBezTo>
                  <a:pt x="89" y="979"/>
                  <a:pt x="89" y="979"/>
                  <a:pt x="89" y="979"/>
                </a:cubicBezTo>
                <a:cubicBezTo>
                  <a:pt x="60" y="1038"/>
                  <a:pt x="60" y="1038"/>
                  <a:pt x="60" y="1038"/>
                </a:cubicBezTo>
                <a:cubicBezTo>
                  <a:pt x="60" y="1068"/>
                  <a:pt x="60" y="1068"/>
                  <a:pt x="60" y="1068"/>
                </a:cubicBezTo>
                <a:cubicBezTo>
                  <a:pt x="89" y="1009"/>
                  <a:pt x="89" y="1009"/>
                  <a:pt x="89" y="1009"/>
                </a:cubicBezTo>
                <a:cubicBezTo>
                  <a:pt x="119" y="1009"/>
                  <a:pt x="119" y="1009"/>
                  <a:pt x="119" y="1009"/>
                </a:cubicBezTo>
                <a:cubicBezTo>
                  <a:pt x="119" y="1038"/>
                  <a:pt x="119" y="1038"/>
                  <a:pt x="119" y="1038"/>
                </a:cubicBezTo>
                <a:cubicBezTo>
                  <a:pt x="149" y="1038"/>
                  <a:pt x="149" y="1038"/>
                  <a:pt x="149" y="1038"/>
                </a:cubicBezTo>
                <a:cubicBezTo>
                  <a:pt x="149" y="1068"/>
                  <a:pt x="149" y="1068"/>
                  <a:pt x="149" y="1068"/>
                </a:cubicBezTo>
                <a:cubicBezTo>
                  <a:pt x="208" y="1097"/>
                  <a:pt x="208" y="1097"/>
                  <a:pt x="208" y="1097"/>
                </a:cubicBezTo>
                <a:cubicBezTo>
                  <a:pt x="119" y="1097"/>
                  <a:pt x="119" y="1097"/>
                  <a:pt x="119" y="1097"/>
                </a:cubicBezTo>
                <a:lnTo>
                  <a:pt x="119" y="1128"/>
                </a:lnTo>
                <a:lnTo>
                  <a:pt x="89" y="1157"/>
                </a:lnTo>
                <a:lnTo>
                  <a:pt x="89" y="1128"/>
                </a:lnTo>
                <a:lnTo>
                  <a:pt x="89" y="1097"/>
                </a:lnTo>
                <a:cubicBezTo>
                  <a:pt x="89" y="1097"/>
                  <a:pt x="89" y="1097"/>
                  <a:pt x="60" y="1097"/>
                </a:cubicBezTo>
                <a:lnTo>
                  <a:pt x="60" y="1128"/>
                </a:lnTo>
                <a:cubicBezTo>
                  <a:pt x="60" y="1186"/>
                  <a:pt x="60" y="1186"/>
                  <a:pt x="60" y="1186"/>
                </a:cubicBezTo>
                <a:cubicBezTo>
                  <a:pt x="60" y="1186"/>
                  <a:pt x="60" y="1216"/>
                  <a:pt x="89" y="1216"/>
                </a:cubicBezTo>
                <a:cubicBezTo>
                  <a:pt x="149" y="1216"/>
                  <a:pt x="149" y="1216"/>
                  <a:pt x="149" y="1216"/>
                </a:cubicBezTo>
                <a:cubicBezTo>
                  <a:pt x="149" y="1246"/>
                  <a:pt x="149" y="1246"/>
                  <a:pt x="149" y="1246"/>
                </a:cubicBezTo>
                <a:cubicBezTo>
                  <a:pt x="119" y="1276"/>
                  <a:pt x="119" y="1276"/>
                  <a:pt x="119" y="1276"/>
                </a:cubicBezTo>
                <a:cubicBezTo>
                  <a:pt x="119" y="1276"/>
                  <a:pt x="89" y="1276"/>
                  <a:pt x="89" y="1305"/>
                </a:cubicBezTo>
                <a:cubicBezTo>
                  <a:pt x="89" y="1334"/>
                  <a:pt x="89" y="1334"/>
                  <a:pt x="89" y="1334"/>
                </a:cubicBezTo>
                <a:cubicBezTo>
                  <a:pt x="89" y="1365"/>
                  <a:pt x="89" y="1365"/>
                  <a:pt x="89" y="1365"/>
                </a:cubicBezTo>
                <a:cubicBezTo>
                  <a:pt x="60" y="1365"/>
                  <a:pt x="60" y="1365"/>
                  <a:pt x="60" y="1394"/>
                </a:cubicBezTo>
                <a:cubicBezTo>
                  <a:pt x="60" y="1424"/>
                  <a:pt x="60" y="1424"/>
                  <a:pt x="60" y="1424"/>
                </a:cubicBezTo>
                <a:cubicBezTo>
                  <a:pt x="30" y="1424"/>
                  <a:pt x="30" y="1424"/>
                  <a:pt x="30" y="1394"/>
                </a:cubicBezTo>
                <a:cubicBezTo>
                  <a:pt x="60" y="1305"/>
                  <a:pt x="60" y="1305"/>
                  <a:pt x="60" y="1305"/>
                </a:cubicBezTo>
                <a:lnTo>
                  <a:pt x="60" y="1276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12" name="Freeform 52"/>
          <p:cNvSpPr>
            <a:spLocks noChangeArrowheads="1"/>
          </p:cNvSpPr>
          <p:nvPr/>
        </p:nvSpPr>
        <p:spPr bwMode="auto">
          <a:xfrm>
            <a:off x="3828000" y="1076041"/>
            <a:ext cx="1509120" cy="957600"/>
          </a:xfrm>
          <a:custGeom>
            <a:avLst/>
            <a:gdLst>
              <a:gd name="T0" fmla="*/ 9686277 w 5043"/>
              <a:gd name="T1" fmla="*/ 12911003 h 3205"/>
              <a:gd name="T2" fmla="*/ 3156180 w 5043"/>
              <a:gd name="T3" fmla="*/ 41879647 h 3205"/>
              <a:gd name="T4" fmla="*/ 0 w 5043"/>
              <a:gd name="T5" fmla="*/ 67592954 h 3205"/>
              <a:gd name="T6" fmla="*/ 9686277 w 5043"/>
              <a:gd name="T7" fmla="*/ 93306591 h 3205"/>
              <a:gd name="T8" fmla="*/ 9686277 w 5043"/>
              <a:gd name="T9" fmla="*/ 109364232 h 3205"/>
              <a:gd name="T10" fmla="*/ 29059161 w 5043"/>
              <a:gd name="T11" fmla="*/ 135186238 h 3205"/>
              <a:gd name="T12" fmla="*/ 38745439 w 5043"/>
              <a:gd name="T13" fmla="*/ 157753235 h 3205"/>
              <a:gd name="T14" fmla="*/ 48432046 w 5043"/>
              <a:gd name="T15" fmla="*/ 167409560 h 3205"/>
              <a:gd name="T16" fmla="*/ 58009455 w 5043"/>
              <a:gd name="T17" fmla="*/ 167409560 h 3205"/>
              <a:gd name="T18" fmla="*/ 58009455 w 5043"/>
              <a:gd name="T19" fmla="*/ 170555869 h 3205"/>
              <a:gd name="T20" fmla="*/ 51697094 w 5043"/>
              <a:gd name="T21" fmla="*/ 189976887 h 3205"/>
              <a:gd name="T22" fmla="*/ 41901949 w 5043"/>
              <a:gd name="T23" fmla="*/ 225237821 h 3205"/>
              <a:gd name="T24" fmla="*/ 35480390 w 5043"/>
              <a:gd name="T25" fmla="*/ 238149153 h 3205"/>
              <a:gd name="T26" fmla="*/ 35480390 w 5043"/>
              <a:gd name="T27" fmla="*/ 241403831 h 3205"/>
              <a:gd name="T28" fmla="*/ 38745439 w 5043"/>
              <a:gd name="T29" fmla="*/ 247805148 h 3205"/>
              <a:gd name="T30" fmla="*/ 41901949 w 5043"/>
              <a:gd name="T31" fmla="*/ 250951458 h 3205"/>
              <a:gd name="T32" fmla="*/ 48432046 w 5043"/>
              <a:gd name="T33" fmla="*/ 247805148 h 3205"/>
              <a:gd name="T34" fmla="*/ 54853274 w 5043"/>
              <a:gd name="T35" fmla="*/ 241403831 h 3205"/>
              <a:gd name="T36" fmla="*/ 61383371 w 5043"/>
              <a:gd name="T37" fmla="*/ 238149153 h 3205"/>
              <a:gd name="T38" fmla="*/ 70961110 w 5043"/>
              <a:gd name="T39" fmla="*/ 244658838 h 3205"/>
              <a:gd name="T40" fmla="*/ 70961110 w 5043"/>
              <a:gd name="T41" fmla="*/ 270372475 h 3205"/>
              <a:gd name="T42" fmla="*/ 80647387 w 5043"/>
              <a:gd name="T43" fmla="*/ 289576097 h 3205"/>
              <a:gd name="T44" fmla="*/ 77491207 w 5043"/>
              <a:gd name="T45" fmla="*/ 302487100 h 3205"/>
              <a:gd name="T46" fmla="*/ 93598713 w 5043"/>
              <a:gd name="T47" fmla="*/ 315398432 h 3205"/>
              <a:gd name="T48" fmla="*/ 96755223 w 5043"/>
              <a:gd name="T49" fmla="*/ 331564112 h 3205"/>
              <a:gd name="T50" fmla="*/ 100129140 w 5043"/>
              <a:gd name="T51" fmla="*/ 334710422 h 3205"/>
              <a:gd name="T52" fmla="*/ 106550368 w 5043"/>
              <a:gd name="T53" fmla="*/ 331564112 h 3205"/>
              <a:gd name="T54" fmla="*/ 119392826 w 5043"/>
              <a:gd name="T55" fmla="*/ 331564112 h 3205"/>
              <a:gd name="T56" fmla="*/ 122657874 w 5043"/>
              <a:gd name="T57" fmla="*/ 331564112 h 3205"/>
              <a:gd name="T58" fmla="*/ 132344481 w 5043"/>
              <a:gd name="T59" fmla="*/ 328200736 h 3205"/>
              <a:gd name="T60" fmla="*/ 138874578 w 5043"/>
              <a:gd name="T61" fmla="*/ 331564112 h 3205"/>
              <a:gd name="T62" fmla="*/ 158138594 w 5043"/>
              <a:gd name="T63" fmla="*/ 334710422 h 3205"/>
              <a:gd name="T64" fmla="*/ 158138594 w 5043"/>
              <a:gd name="T65" fmla="*/ 334710422 h 3205"/>
              <a:gd name="T66" fmla="*/ 164668691 w 5043"/>
              <a:gd name="T67" fmla="*/ 331564112 h 3205"/>
              <a:gd name="T68" fmla="*/ 174246100 w 5043"/>
              <a:gd name="T69" fmla="*/ 325054427 h 3205"/>
              <a:gd name="T70" fmla="*/ 183932707 w 5043"/>
              <a:gd name="T71" fmla="*/ 337857061 h 3205"/>
              <a:gd name="T72" fmla="*/ 187197756 w 5043"/>
              <a:gd name="T73" fmla="*/ 337857061 h 3205"/>
              <a:gd name="T74" fmla="*/ 190462804 w 5043"/>
              <a:gd name="T75" fmla="*/ 308997114 h 3205"/>
              <a:gd name="T76" fmla="*/ 358287676 w 5043"/>
              <a:gd name="T77" fmla="*/ 334710422 h 3205"/>
              <a:gd name="T78" fmla="*/ 526221415 w 5043"/>
              <a:gd name="T79" fmla="*/ 347621754 h 3205"/>
              <a:gd name="T80" fmla="*/ 548750480 w 5043"/>
              <a:gd name="T81" fmla="*/ 80504286 h 3205"/>
              <a:gd name="T82" fmla="*/ 319651105 w 5043"/>
              <a:gd name="T83" fmla="*/ 54681951 h 3205"/>
              <a:gd name="T84" fmla="*/ 96755223 w 5043"/>
              <a:gd name="T85" fmla="*/ 19312320 h 3205"/>
              <a:gd name="T86" fmla="*/ 12951326 w 5043"/>
              <a:gd name="T87" fmla="*/ 0 h 3205"/>
              <a:gd name="T88" fmla="*/ 9686277 w 5043"/>
              <a:gd name="T89" fmla="*/ 12911003 h 320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043" h="3205">
                <a:moveTo>
                  <a:pt x="89" y="119"/>
                </a:moveTo>
                <a:lnTo>
                  <a:pt x="89" y="119"/>
                </a:lnTo>
                <a:cubicBezTo>
                  <a:pt x="89" y="208"/>
                  <a:pt x="59" y="267"/>
                  <a:pt x="59" y="327"/>
                </a:cubicBezTo>
                <a:cubicBezTo>
                  <a:pt x="29" y="356"/>
                  <a:pt x="29" y="386"/>
                  <a:pt x="29" y="386"/>
                </a:cubicBezTo>
                <a:cubicBezTo>
                  <a:pt x="29" y="415"/>
                  <a:pt x="29" y="415"/>
                  <a:pt x="29" y="446"/>
                </a:cubicBezTo>
                <a:cubicBezTo>
                  <a:pt x="0" y="504"/>
                  <a:pt x="0" y="623"/>
                  <a:pt x="0" y="623"/>
                </a:cubicBezTo>
                <a:cubicBezTo>
                  <a:pt x="0" y="623"/>
                  <a:pt x="0" y="623"/>
                  <a:pt x="0" y="652"/>
                </a:cubicBezTo>
                <a:cubicBezTo>
                  <a:pt x="0" y="652"/>
                  <a:pt x="89" y="801"/>
                  <a:pt x="89" y="860"/>
                </a:cubicBezTo>
                <a:cubicBezTo>
                  <a:pt x="89" y="860"/>
                  <a:pt x="89" y="890"/>
                  <a:pt x="89" y="920"/>
                </a:cubicBezTo>
                <a:cubicBezTo>
                  <a:pt x="59" y="950"/>
                  <a:pt x="59" y="979"/>
                  <a:pt x="89" y="1008"/>
                </a:cubicBezTo>
                <a:cubicBezTo>
                  <a:pt x="119" y="1008"/>
                  <a:pt x="177" y="1098"/>
                  <a:pt x="208" y="1187"/>
                </a:cubicBezTo>
                <a:cubicBezTo>
                  <a:pt x="237" y="1216"/>
                  <a:pt x="237" y="1216"/>
                  <a:pt x="267" y="1246"/>
                </a:cubicBezTo>
                <a:cubicBezTo>
                  <a:pt x="296" y="1305"/>
                  <a:pt x="326" y="1335"/>
                  <a:pt x="326" y="1364"/>
                </a:cubicBezTo>
                <a:cubicBezTo>
                  <a:pt x="326" y="1424"/>
                  <a:pt x="356" y="1454"/>
                  <a:pt x="356" y="1454"/>
                </a:cubicBezTo>
                <a:cubicBezTo>
                  <a:pt x="385" y="1483"/>
                  <a:pt x="385" y="1483"/>
                  <a:pt x="385" y="1512"/>
                </a:cubicBezTo>
                <a:cubicBezTo>
                  <a:pt x="415" y="1512"/>
                  <a:pt x="415" y="1543"/>
                  <a:pt x="445" y="1543"/>
                </a:cubicBezTo>
                <a:cubicBezTo>
                  <a:pt x="475" y="1543"/>
                  <a:pt x="504" y="1543"/>
                  <a:pt x="504" y="1543"/>
                </a:cubicBezTo>
                <a:cubicBezTo>
                  <a:pt x="533" y="1543"/>
                  <a:pt x="533" y="1543"/>
                  <a:pt x="533" y="1543"/>
                </a:cubicBezTo>
                <a:cubicBezTo>
                  <a:pt x="533" y="1543"/>
                  <a:pt x="533" y="1543"/>
                  <a:pt x="533" y="1572"/>
                </a:cubicBezTo>
                <a:cubicBezTo>
                  <a:pt x="533" y="1572"/>
                  <a:pt x="533" y="1661"/>
                  <a:pt x="504" y="1691"/>
                </a:cubicBezTo>
                <a:cubicBezTo>
                  <a:pt x="504" y="1720"/>
                  <a:pt x="504" y="1720"/>
                  <a:pt x="475" y="1751"/>
                </a:cubicBezTo>
                <a:cubicBezTo>
                  <a:pt x="445" y="1780"/>
                  <a:pt x="415" y="1839"/>
                  <a:pt x="415" y="1869"/>
                </a:cubicBezTo>
                <a:cubicBezTo>
                  <a:pt x="445" y="2047"/>
                  <a:pt x="415" y="2076"/>
                  <a:pt x="385" y="2076"/>
                </a:cubicBezTo>
                <a:cubicBezTo>
                  <a:pt x="356" y="2107"/>
                  <a:pt x="356" y="2136"/>
                  <a:pt x="356" y="2136"/>
                </a:cubicBezTo>
                <a:cubicBezTo>
                  <a:pt x="356" y="2165"/>
                  <a:pt x="326" y="2195"/>
                  <a:pt x="326" y="2195"/>
                </a:cubicBezTo>
                <a:cubicBezTo>
                  <a:pt x="326" y="2195"/>
                  <a:pt x="326" y="2195"/>
                  <a:pt x="326" y="2225"/>
                </a:cubicBezTo>
                <a:cubicBezTo>
                  <a:pt x="356" y="2225"/>
                  <a:pt x="356" y="2255"/>
                  <a:pt x="356" y="2284"/>
                </a:cubicBezTo>
                <a:cubicBezTo>
                  <a:pt x="385" y="2284"/>
                  <a:pt x="385" y="2284"/>
                  <a:pt x="385" y="2284"/>
                </a:cubicBezTo>
                <a:cubicBezTo>
                  <a:pt x="385" y="2313"/>
                  <a:pt x="385" y="2313"/>
                  <a:pt x="385" y="2313"/>
                </a:cubicBezTo>
                <a:cubicBezTo>
                  <a:pt x="385" y="2313"/>
                  <a:pt x="415" y="2313"/>
                  <a:pt x="415" y="2284"/>
                </a:cubicBezTo>
                <a:cubicBezTo>
                  <a:pt x="415" y="2284"/>
                  <a:pt x="415" y="2284"/>
                  <a:pt x="445" y="2284"/>
                </a:cubicBezTo>
                <a:cubicBezTo>
                  <a:pt x="445" y="2284"/>
                  <a:pt x="475" y="2255"/>
                  <a:pt x="504" y="2255"/>
                </a:cubicBezTo>
                <a:cubicBezTo>
                  <a:pt x="504" y="2225"/>
                  <a:pt x="504" y="2225"/>
                  <a:pt x="504" y="2225"/>
                </a:cubicBezTo>
                <a:cubicBezTo>
                  <a:pt x="533" y="2195"/>
                  <a:pt x="564" y="2195"/>
                  <a:pt x="564" y="2195"/>
                </a:cubicBezTo>
                <a:cubicBezTo>
                  <a:pt x="593" y="2195"/>
                  <a:pt x="593" y="2195"/>
                  <a:pt x="593" y="2225"/>
                </a:cubicBezTo>
                <a:cubicBezTo>
                  <a:pt x="593" y="2225"/>
                  <a:pt x="623" y="2225"/>
                  <a:pt x="652" y="2255"/>
                </a:cubicBezTo>
                <a:cubicBezTo>
                  <a:pt x="652" y="2313"/>
                  <a:pt x="652" y="2462"/>
                  <a:pt x="652" y="2462"/>
                </a:cubicBezTo>
                <a:lnTo>
                  <a:pt x="652" y="2492"/>
                </a:lnTo>
                <a:cubicBezTo>
                  <a:pt x="652" y="2492"/>
                  <a:pt x="652" y="2492"/>
                  <a:pt x="682" y="2551"/>
                </a:cubicBezTo>
                <a:cubicBezTo>
                  <a:pt x="712" y="2581"/>
                  <a:pt x="741" y="2610"/>
                  <a:pt x="741" y="2669"/>
                </a:cubicBezTo>
                <a:cubicBezTo>
                  <a:pt x="741" y="2669"/>
                  <a:pt x="741" y="2700"/>
                  <a:pt x="741" y="2729"/>
                </a:cubicBezTo>
                <a:cubicBezTo>
                  <a:pt x="712" y="2729"/>
                  <a:pt x="712" y="2788"/>
                  <a:pt x="712" y="2788"/>
                </a:cubicBezTo>
                <a:cubicBezTo>
                  <a:pt x="741" y="2788"/>
                  <a:pt x="741" y="2788"/>
                  <a:pt x="741" y="2788"/>
                </a:cubicBezTo>
                <a:cubicBezTo>
                  <a:pt x="771" y="2788"/>
                  <a:pt x="860" y="2818"/>
                  <a:pt x="860" y="2907"/>
                </a:cubicBezTo>
                <a:cubicBezTo>
                  <a:pt x="860" y="2937"/>
                  <a:pt x="860" y="2966"/>
                  <a:pt x="889" y="2996"/>
                </a:cubicBezTo>
                <a:cubicBezTo>
                  <a:pt x="889" y="3025"/>
                  <a:pt x="889" y="3056"/>
                  <a:pt x="889" y="3056"/>
                </a:cubicBezTo>
                <a:cubicBezTo>
                  <a:pt x="889" y="3114"/>
                  <a:pt x="889" y="3114"/>
                  <a:pt x="920" y="3114"/>
                </a:cubicBezTo>
                <a:lnTo>
                  <a:pt x="920" y="3085"/>
                </a:lnTo>
                <a:cubicBezTo>
                  <a:pt x="949" y="3056"/>
                  <a:pt x="949" y="3056"/>
                  <a:pt x="979" y="3056"/>
                </a:cubicBezTo>
                <a:cubicBezTo>
                  <a:pt x="1008" y="3056"/>
                  <a:pt x="1038" y="3056"/>
                  <a:pt x="1038" y="3056"/>
                </a:cubicBezTo>
                <a:cubicBezTo>
                  <a:pt x="1068" y="3056"/>
                  <a:pt x="1068" y="3056"/>
                  <a:pt x="1097" y="3056"/>
                </a:cubicBezTo>
                <a:lnTo>
                  <a:pt x="1097" y="3085"/>
                </a:lnTo>
                <a:cubicBezTo>
                  <a:pt x="1127" y="3085"/>
                  <a:pt x="1127" y="3085"/>
                  <a:pt x="1127" y="3056"/>
                </a:cubicBezTo>
                <a:cubicBezTo>
                  <a:pt x="1157" y="3056"/>
                  <a:pt x="1157" y="3056"/>
                  <a:pt x="1157" y="3056"/>
                </a:cubicBezTo>
                <a:cubicBezTo>
                  <a:pt x="1157" y="3025"/>
                  <a:pt x="1186" y="3025"/>
                  <a:pt x="1216" y="3025"/>
                </a:cubicBezTo>
                <a:lnTo>
                  <a:pt x="1245" y="3056"/>
                </a:lnTo>
                <a:lnTo>
                  <a:pt x="1276" y="3056"/>
                </a:lnTo>
                <a:cubicBezTo>
                  <a:pt x="1305" y="3056"/>
                  <a:pt x="1424" y="3085"/>
                  <a:pt x="1424" y="3085"/>
                </a:cubicBezTo>
                <a:lnTo>
                  <a:pt x="1453" y="3085"/>
                </a:lnTo>
                <a:lnTo>
                  <a:pt x="1513" y="3085"/>
                </a:lnTo>
                <a:lnTo>
                  <a:pt x="1513" y="3056"/>
                </a:lnTo>
                <a:cubicBezTo>
                  <a:pt x="1542" y="3025"/>
                  <a:pt x="1542" y="2996"/>
                  <a:pt x="1601" y="2996"/>
                </a:cubicBezTo>
                <a:cubicBezTo>
                  <a:pt x="1632" y="2996"/>
                  <a:pt x="1661" y="3056"/>
                  <a:pt x="1661" y="3085"/>
                </a:cubicBezTo>
                <a:cubicBezTo>
                  <a:pt x="1690" y="3114"/>
                  <a:pt x="1690" y="3114"/>
                  <a:pt x="1690" y="3114"/>
                </a:cubicBezTo>
                <a:cubicBezTo>
                  <a:pt x="1690" y="3144"/>
                  <a:pt x="1690" y="3144"/>
                  <a:pt x="1690" y="3144"/>
                </a:cubicBezTo>
                <a:cubicBezTo>
                  <a:pt x="1690" y="3144"/>
                  <a:pt x="1690" y="3144"/>
                  <a:pt x="1720" y="3114"/>
                </a:cubicBezTo>
                <a:cubicBezTo>
                  <a:pt x="1750" y="2877"/>
                  <a:pt x="1750" y="2877"/>
                  <a:pt x="1750" y="2877"/>
                </a:cubicBezTo>
                <a:lnTo>
                  <a:pt x="1750" y="2848"/>
                </a:lnTo>
                <a:cubicBezTo>
                  <a:pt x="1780" y="2848"/>
                  <a:pt x="1780" y="2848"/>
                  <a:pt x="1780" y="2848"/>
                </a:cubicBezTo>
                <a:cubicBezTo>
                  <a:pt x="1780" y="2848"/>
                  <a:pt x="2788" y="3025"/>
                  <a:pt x="3292" y="3085"/>
                </a:cubicBezTo>
                <a:cubicBezTo>
                  <a:pt x="3796" y="3114"/>
                  <a:pt x="4300" y="3174"/>
                  <a:pt x="4538" y="3204"/>
                </a:cubicBezTo>
                <a:cubicBezTo>
                  <a:pt x="4686" y="3204"/>
                  <a:pt x="4835" y="3204"/>
                  <a:pt x="4835" y="3204"/>
                </a:cubicBezTo>
                <a:lnTo>
                  <a:pt x="4864" y="3204"/>
                </a:lnTo>
                <a:cubicBezTo>
                  <a:pt x="5042" y="742"/>
                  <a:pt x="5042" y="742"/>
                  <a:pt x="5042" y="742"/>
                </a:cubicBezTo>
                <a:cubicBezTo>
                  <a:pt x="2937" y="504"/>
                  <a:pt x="2937" y="504"/>
                  <a:pt x="2937" y="504"/>
                </a:cubicBezTo>
                <a:lnTo>
                  <a:pt x="2906" y="504"/>
                </a:lnTo>
                <a:cubicBezTo>
                  <a:pt x="889" y="178"/>
                  <a:pt x="889" y="178"/>
                  <a:pt x="889" y="178"/>
                </a:cubicBezTo>
                <a:lnTo>
                  <a:pt x="860" y="148"/>
                </a:lnTo>
                <a:cubicBezTo>
                  <a:pt x="119" y="0"/>
                  <a:pt x="119" y="0"/>
                  <a:pt x="119" y="0"/>
                </a:cubicBezTo>
                <a:lnTo>
                  <a:pt x="89" y="0"/>
                </a:lnTo>
                <a:cubicBezTo>
                  <a:pt x="89" y="0"/>
                  <a:pt x="89" y="90"/>
                  <a:pt x="89" y="11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13" name="Freeform 53"/>
          <p:cNvSpPr>
            <a:spLocks noChangeArrowheads="1"/>
          </p:cNvSpPr>
          <p:nvPr/>
        </p:nvSpPr>
        <p:spPr bwMode="auto">
          <a:xfrm>
            <a:off x="5299681" y="1297801"/>
            <a:ext cx="966240" cy="610560"/>
          </a:xfrm>
          <a:custGeom>
            <a:avLst/>
            <a:gdLst>
              <a:gd name="T0" fmla="*/ 16165283 w 3234"/>
              <a:gd name="T1" fmla="*/ 0 h 2047"/>
              <a:gd name="T2" fmla="*/ 16165283 w 3234"/>
              <a:gd name="T3" fmla="*/ 0 h 2047"/>
              <a:gd name="T4" fmla="*/ 16165283 w 3234"/>
              <a:gd name="T5" fmla="*/ 3135653 h 2047"/>
              <a:gd name="T6" fmla="*/ 0 w 3234"/>
              <a:gd name="T7" fmla="*/ 201976364 h 2047"/>
              <a:gd name="T8" fmla="*/ 3254598 w 3234"/>
              <a:gd name="T9" fmla="*/ 205219871 h 2047"/>
              <a:gd name="T10" fmla="*/ 347387567 w 3234"/>
              <a:gd name="T11" fmla="*/ 221222355 h 2047"/>
              <a:gd name="T12" fmla="*/ 350750860 w 3234"/>
              <a:gd name="T13" fmla="*/ 218086702 h 2047"/>
              <a:gd name="T14" fmla="*/ 350750860 w 3234"/>
              <a:gd name="T15" fmla="*/ 195596875 h 2047"/>
              <a:gd name="T16" fmla="*/ 347387567 w 3234"/>
              <a:gd name="T17" fmla="*/ 195596875 h 2047"/>
              <a:gd name="T18" fmla="*/ 347387567 w 3234"/>
              <a:gd name="T19" fmla="*/ 192353369 h 2047"/>
              <a:gd name="T20" fmla="*/ 344241335 w 3234"/>
              <a:gd name="T21" fmla="*/ 192353369 h 2047"/>
              <a:gd name="T22" fmla="*/ 344241335 w 3234"/>
              <a:gd name="T23" fmla="*/ 189217716 h 2047"/>
              <a:gd name="T24" fmla="*/ 344241335 w 3234"/>
              <a:gd name="T25" fmla="*/ 185973880 h 2047"/>
              <a:gd name="T26" fmla="*/ 341095102 w 3234"/>
              <a:gd name="T27" fmla="*/ 182730044 h 2047"/>
              <a:gd name="T28" fmla="*/ 341095102 w 3234"/>
              <a:gd name="T29" fmla="*/ 176350885 h 2047"/>
              <a:gd name="T30" fmla="*/ 341095102 w 3234"/>
              <a:gd name="T31" fmla="*/ 173215232 h 2047"/>
              <a:gd name="T32" fmla="*/ 341095102 w 3234"/>
              <a:gd name="T33" fmla="*/ 173215232 h 2047"/>
              <a:gd name="T34" fmla="*/ 341095102 w 3234"/>
              <a:gd name="T35" fmla="*/ 166727889 h 2047"/>
              <a:gd name="T36" fmla="*/ 341095102 w 3234"/>
              <a:gd name="T37" fmla="*/ 160348401 h 2047"/>
              <a:gd name="T38" fmla="*/ 341095102 w 3234"/>
              <a:gd name="T39" fmla="*/ 153861058 h 2047"/>
              <a:gd name="T40" fmla="*/ 341095102 w 3234"/>
              <a:gd name="T41" fmla="*/ 150725405 h 2047"/>
              <a:gd name="T42" fmla="*/ 337840175 w 3234"/>
              <a:gd name="T43" fmla="*/ 137858574 h 2047"/>
              <a:gd name="T44" fmla="*/ 337840175 w 3234"/>
              <a:gd name="T45" fmla="*/ 128235579 h 2047"/>
              <a:gd name="T46" fmla="*/ 337840175 w 3234"/>
              <a:gd name="T47" fmla="*/ 118612255 h 2047"/>
              <a:gd name="T48" fmla="*/ 337840175 w 3234"/>
              <a:gd name="T49" fmla="*/ 109097442 h 2047"/>
              <a:gd name="T50" fmla="*/ 337840175 w 3234"/>
              <a:gd name="T51" fmla="*/ 105745753 h 2047"/>
              <a:gd name="T52" fmla="*/ 337840175 w 3234"/>
              <a:gd name="T53" fmla="*/ 102610100 h 2047"/>
              <a:gd name="T54" fmla="*/ 337840175 w 3234"/>
              <a:gd name="T55" fmla="*/ 102610100 h 2047"/>
              <a:gd name="T56" fmla="*/ 334585577 w 3234"/>
              <a:gd name="T57" fmla="*/ 99366264 h 2047"/>
              <a:gd name="T58" fmla="*/ 334585577 w 3234"/>
              <a:gd name="T59" fmla="*/ 96230611 h 2047"/>
              <a:gd name="T60" fmla="*/ 331330979 w 3234"/>
              <a:gd name="T61" fmla="*/ 92986776 h 2047"/>
              <a:gd name="T62" fmla="*/ 331330979 w 3234"/>
              <a:gd name="T63" fmla="*/ 89743269 h 2047"/>
              <a:gd name="T64" fmla="*/ 328184747 w 3234"/>
              <a:gd name="T65" fmla="*/ 86607616 h 2047"/>
              <a:gd name="T66" fmla="*/ 331330979 w 3234"/>
              <a:gd name="T67" fmla="*/ 83255598 h 2047"/>
              <a:gd name="T68" fmla="*/ 331330979 w 3234"/>
              <a:gd name="T69" fmla="*/ 83255598 h 2047"/>
              <a:gd name="T70" fmla="*/ 331330979 w 3234"/>
              <a:gd name="T71" fmla="*/ 83255598 h 2047"/>
              <a:gd name="T72" fmla="*/ 331330979 w 3234"/>
              <a:gd name="T73" fmla="*/ 83255598 h 2047"/>
              <a:gd name="T74" fmla="*/ 328184747 w 3234"/>
              <a:gd name="T75" fmla="*/ 80120273 h 2047"/>
              <a:gd name="T76" fmla="*/ 324929820 w 3234"/>
              <a:gd name="T77" fmla="*/ 73740785 h 2047"/>
              <a:gd name="T78" fmla="*/ 324929820 w 3234"/>
              <a:gd name="T79" fmla="*/ 70605132 h 2047"/>
              <a:gd name="T80" fmla="*/ 324929820 w 3234"/>
              <a:gd name="T81" fmla="*/ 54494794 h 2047"/>
              <a:gd name="T82" fmla="*/ 324929820 w 3234"/>
              <a:gd name="T83" fmla="*/ 44871470 h 2047"/>
              <a:gd name="T84" fmla="*/ 324929820 w 3234"/>
              <a:gd name="T85" fmla="*/ 38492310 h 2047"/>
              <a:gd name="T86" fmla="*/ 328184747 w 3234"/>
              <a:gd name="T87" fmla="*/ 35248475 h 2047"/>
              <a:gd name="T88" fmla="*/ 328184747 w 3234"/>
              <a:gd name="T89" fmla="*/ 35248475 h 2047"/>
              <a:gd name="T90" fmla="*/ 328184747 w 3234"/>
              <a:gd name="T91" fmla="*/ 35248475 h 2047"/>
              <a:gd name="T92" fmla="*/ 328184747 w 3234"/>
              <a:gd name="T93" fmla="*/ 35248475 h 2047"/>
              <a:gd name="T94" fmla="*/ 328184747 w 3234"/>
              <a:gd name="T95" fmla="*/ 32112822 h 2047"/>
              <a:gd name="T96" fmla="*/ 324929820 w 3234"/>
              <a:gd name="T97" fmla="*/ 28761132 h 2047"/>
              <a:gd name="T98" fmla="*/ 324929820 w 3234"/>
              <a:gd name="T99" fmla="*/ 25625479 h 2047"/>
              <a:gd name="T100" fmla="*/ 324929820 w 3234"/>
              <a:gd name="T101" fmla="*/ 22489826 h 2047"/>
              <a:gd name="T102" fmla="*/ 324929820 w 3234"/>
              <a:gd name="T103" fmla="*/ 22489826 h 2047"/>
              <a:gd name="T104" fmla="*/ 324929820 w 3234"/>
              <a:gd name="T105" fmla="*/ 22489826 h 2047"/>
              <a:gd name="T106" fmla="*/ 321675222 w 3234"/>
              <a:gd name="T107" fmla="*/ 16002484 h 2047"/>
              <a:gd name="T108" fmla="*/ 247901481 w 3234"/>
              <a:gd name="T109" fmla="*/ 12758648 h 2047"/>
              <a:gd name="T110" fmla="*/ 244538188 w 3234"/>
              <a:gd name="T111" fmla="*/ 12758648 h 2047"/>
              <a:gd name="T112" fmla="*/ 148089969 w 3234"/>
              <a:gd name="T113" fmla="*/ 9622995 h 2047"/>
              <a:gd name="T114" fmla="*/ 144835371 w 3234"/>
              <a:gd name="T115" fmla="*/ 9622995 h 2047"/>
              <a:gd name="T116" fmla="*/ 19419880 w 3234"/>
              <a:gd name="T117" fmla="*/ 0 h 2047"/>
              <a:gd name="T118" fmla="*/ 16165283 w 3234"/>
              <a:gd name="T119" fmla="*/ 0 h 204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34" h="2047">
                <a:moveTo>
                  <a:pt x="149" y="0"/>
                </a:moveTo>
                <a:lnTo>
                  <a:pt x="149" y="0"/>
                </a:lnTo>
                <a:cubicBezTo>
                  <a:pt x="149" y="0"/>
                  <a:pt x="149" y="0"/>
                  <a:pt x="149" y="29"/>
                </a:cubicBezTo>
                <a:cubicBezTo>
                  <a:pt x="0" y="1868"/>
                  <a:pt x="0" y="1868"/>
                  <a:pt x="0" y="1868"/>
                </a:cubicBezTo>
                <a:cubicBezTo>
                  <a:pt x="0" y="1868"/>
                  <a:pt x="0" y="1898"/>
                  <a:pt x="30" y="1898"/>
                </a:cubicBezTo>
                <a:cubicBezTo>
                  <a:pt x="3202" y="2046"/>
                  <a:pt x="3202" y="2046"/>
                  <a:pt x="3202" y="2046"/>
                </a:cubicBezTo>
                <a:lnTo>
                  <a:pt x="3233" y="2017"/>
                </a:lnTo>
                <a:cubicBezTo>
                  <a:pt x="3233" y="1809"/>
                  <a:pt x="3233" y="1809"/>
                  <a:pt x="3233" y="1809"/>
                </a:cubicBezTo>
                <a:cubicBezTo>
                  <a:pt x="3233" y="1809"/>
                  <a:pt x="3233" y="1809"/>
                  <a:pt x="3202" y="1809"/>
                </a:cubicBezTo>
                <a:cubicBezTo>
                  <a:pt x="3202" y="1809"/>
                  <a:pt x="3202" y="1809"/>
                  <a:pt x="3202" y="1779"/>
                </a:cubicBezTo>
                <a:lnTo>
                  <a:pt x="3173" y="1779"/>
                </a:lnTo>
                <a:cubicBezTo>
                  <a:pt x="3173" y="1750"/>
                  <a:pt x="3173" y="1750"/>
                  <a:pt x="3173" y="1750"/>
                </a:cubicBezTo>
                <a:cubicBezTo>
                  <a:pt x="3173" y="1720"/>
                  <a:pt x="3173" y="1720"/>
                  <a:pt x="3173" y="1720"/>
                </a:cubicBezTo>
                <a:cubicBezTo>
                  <a:pt x="3144" y="1720"/>
                  <a:pt x="3144" y="1720"/>
                  <a:pt x="3144" y="1690"/>
                </a:cubicBezTo>
                <a:cubicBezTo>
                  <a:pt x="3144" y="1661"/>
                  <a:pt x="3144" y="1631"/>
                  <a:pt x="3144" y="1631"/>
                </a:cubicBezTo>
                <a:cubicBezTo>
                  <a:pt x="3144" y="1631"/>
                  <a:pt x="3144" y="1631"/>
                  <a:pt x="3144" y="1602"/>
                </a:cubicBezTo>
                <a:cubicBezTo>
                  <a:pt x="3144" y="1602"/>
                  <a:pt x="3144" y="1571"/>
                  <a:pt x="3144" y="1542"/>
                </a:cubicBezTo>
                <a:cubicBezTo>
                  <a:pt x="3144" y="1513"/>
                  <a:pt x="3144" y="1483"/>
                  <a:pt x="3144" y="1483"/>
                </a:cubicBezTo>
                <a:cubicBezTo>
                  <a:pt x="3144" y="1453"/>
                  <a:pt x="3144" y="1423"/>
                  <a:pt x="3144" y="1423"/>
                </a:cubicBezTo>
                <a:cubicBezTo>
                  <a:pt x="3144" y="1394"/>
                  <a:pt x="3144" y="1394"/>
                  <a:pt x="3144" y="1394"/>
                </a:cubicBezTo>
                <a:cubicBezTo>
                  <a:pt x="3144" y="1394"/>
                  <a:pt x="3114" y="1365"/>
                  <a:pt x="3114" y="1275"/>
                </a:cubicBezTo>
                <a:cubicBezTo>
                  <a:pt x="3114" y="1246"/>
                  <a:pt x="3114" y="1216"/>
                  <a:pt x="3114" y="1186"/>
                </a:cubicBezTo>
                <a:cubicBezTo>
                  <a:pt x="3114" y="1157"/>
                  <a:pt x="3114" y="1127"/>
                  <a:pt x="3114" y="1097"/>
                </a:cubicBezTo>
                <a:cubicBezTo>
                  <a:pt x="3114" y="1038"/>
                  <a:pt x="3114" y="1009"/>
                  <a:pt x="3114" y="1009"/>
                </a:cubicBezTo>
                <a:lnTo>
                  <a:pt x="3114" y="978"/>
                </a:lnTo>
                <a:cubicBezTo>
                  <a:pt x="3114" y="978"/>
                  <a:pt x="3114" y="978"/>
                  <a:pt x="3114" y="949"/>
                </a:cubicBezTo>
                <a:cubicBezTo>
                  <a:pt x="3084" y="949"/>
                  <a:pt x="3084" y="949"/>
                  <a:pt x="3084" y="919"/>
                </a:cubicBezTo>
                <a:cubicBezTo>
                  <a:pt x="3084" y="890"/>
                  <a:pt x="3084" y="890"/>
                  <a:pt x="3084" y="890"/>
                </a:cubicBezTo>
                <a:cubicBezTo>
                  <a:pt x="3084" y="860"/>
                  <a:pt x="3084" y="860"/>
                  <a:pt x="3054" y="860"/>
                </a:cubicBezTo>
                <a:cubicBezTo>
                  <a:pt x="3054" y="830"/>
                  <a:pt x="3054" y="830"/>
                  <a:pt x="3054" y="830"/>
                </a:cubicBezTo>
                <a:cubicBezTo>
                  <a:pt x="3054" y="830"/>
                  <a:pt x="3025" y="830"/>
                  <a:pt x="3025" y="801"/>
                </a:cubicBezTo>
                <a:lnTo>
                  <a:pt x="3054" y="770"/>
                </a:lnTo>
                <a:cubicBezTo>
                  <a:pt x="3025" y="741"/>
                  <a:pt x="3025" y="741"/>
                  <a:pt x="3025" y="741"/>
                </a:cubicBezTo>
                <a:cubicBezTo>
                  <a:pt x="3025" y="712"/>
                  <a:pt x="2995" y="712"/>
                  <a:pt x="2995" y="682"/>
                </a:cubicBezTo>
                <a:cubicBezTo>
                  <a:pt x="2995" y="682"/>
                  <a:pt x="2995" y="682"/>
                  <a:pt x="2995" y="653"/>
                </a:cubicBezTo>
                <a:cubicBezTo>
                  <a:pt x="2995" y="622"/>
                  <a:pt x="2995" y="563"/>
                  <a:pt x="2995" y="504"/>
                </a:cubicBezTo>
                <a:cubicBezTo>
                  <a:pt x="2995" y="474"/>
                  <a:pt x="2995" y="445"/>
                  <a:pt x="2995" y="415"/>
                </a:cubicBezTo>
                <a:cubicBezTo>
                  <a:pt x="2995" y="385"/>
                  <a:pt x="2995" y="356"/>
                  <a:pt x="2995" y="356"/>
                </a:cubicBezTo>
                <a:cubicBezTo>
                  <a:pt x="3025" y="326"/>
                  <a:pt x="3025" y="326"/>
                  <a:pt x="3025" y="326"/>
                </a:cubicBezTo>
                <a:lnTo>
                  <a:pt x="3025" y="297"/>
                </a:lnTo>
                <a:cubicBezTo>
                  <a:pt x="2995" y="297"/>
                  <a:pt x="2995" y="297"/>
                  <a:pt x="2995" y="266"/>
                </a:cubicBezTo>
                <a:cubicBezTo>
                  <a:pt x="2995" y="266"/>
                  <a:pt x="2995" y="266"/>
                  <a:pt x="2995" y="237"/>
                </a:cubicBezTo>
                <a:lnTo>
                  <a:pt x="2995" y="208"/>
                </a:lnTo>
                <a:cubicBezTo>
                  <a:pt x="2965" y="208"/>
                  <a:pt x="2965" y="148"/>
                  <a:pt x="2965" y="148"/>
                </a:cubicBezTo>
                <a:cubicBezTo>
                  <a:pt x="2285" y="118"/>
                  <a:pt x="2285" y="118"/>
                  <a:pt x="2285" y="118"/>
                </a:cubicBezTo>
                <a:cubicBezTo>
                  <a:pt x="2285" y="118"/>
                  <a:pt x="2285" y="118"/>
                  <a:pt x="2254" y="118"/>
                </a:cubicBezTo>
                <a:cubicBezTo>
                  <a:pt x="1365" y="89"/>
                  <a:pt x="1365" y="89"/>
                  <a:pt x="1365" y="89"/>
                </a:cubicBezTo>
                <a:lnTo>
                  <a:pt x="1335" y="89"/>
                </a:lnTo>
                <a:cubicBezTo>
                  <a:pt x="179" y="0"/>
                  <a:pt x="179" y="0"/>
                  <a:pt x="179" y="0"/>
                </a:cubicBezTo>
                <a:lnTo>
                  <a:pt x="149" y="0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14" name="Freeform 54"/>
          <p:cNvSpPr>
            <a:spLocks noChangeArrowheads="1"/>
          </p:cNvSpPr>
          <p:nvPr/>
        </p:nvSpPr>
        <p:spPr bwMode="auto">
          <a:xfrm>
            <a:off x="7046401" y="3956041"/>
            <a:ext cx="514080" cy="923040"/>
          </a:xfrm>
          <a:custGeom>
            <a:avLst/>
            <a:gdLst>
              <a:gd name="T0" fmla="*/ 173617130 w 1721"/>
              <a:gd name="T1" fmla="*/ 229134864 h 3085"/>
              <a:gd name="T2" fmla="*/ 173617130 w 1721"/>
              <a:gd name="T3" fmla="*/ 3155344 h 3085"/>
              <a:gd name="T4" fmla="*/ 64306702 w 1721"/>
              <a:gd name="T5" fmla="*/ 9683404 h 3085"/>
              <a:gd name="T6" fmla="*/ 61053480 w 1721"/>
              <a:gd name="T7" fmla="*/ 16102613 h 3085"/>
              <a:gd name="T8" fmla="*/ 54655379 w 1721"/>
              <a:gd name="T9" fmla="*/ 22630673 h 3085"/>
              <a:gd name="T10" fmla="*/ 51401827 w 1721"/>
              <a:gd name="T11" fmla="*/ 25785688 h 3085"/>
              <a:gd name="T12" fmla="*/ 48148606 w 1721"/>
              <a:gd name="T13" fmla="*/ 35469092 h 3085"/>
              <a:gd name="T14" fmla="*/ 48148606 w 1721"/>
              <a:gd name="T15" fmla="*/ 45152496 h 3085"/>
              <a:gd name="T16" fmla="*/ 45003726 w 1721"/>
              <a:gd name="T17" fmla="*/ 54835570 h 3085"/>
              <a:gd name="T18" fmla="*/ 35244060 w 1721"/>
              <a:gd name="T19" fmla="*/ 61255109 h 3085"/>
              <a:gd name="T20" fmla="*/ 32099180 w 1721"/>
              <a:gd name="T21" fmla="*/ 64518974 h 3085"/>
              <a:gd name="T22" fmla="*/ 32099180 w 1721"/>
              <a:gd name="T23" fmla="*/ 71047034 h 3085"/>
              <a:gd name="T24" fmla="*/ 25701078 w 1721"/>
              <a:gd name="T25" fmla="*/ 80621587 h 3085"/>
              <a:gd name="T26" fmla="*/ 22447857 w 1721"/>
              <a:gd name="T27" fmla="*/ 83885452 h 3085"/>
              <a:gd name="T28" fmla="*/ 22447857 w 1721"/>
              <a:gd name="T29" fmla="*/ 96832721 h 3085"/>
              <a:gd name="T30" fmla="*/ 19194305 w 1721"/>
              <a:gd name="T31" fmla="*/ 99988066 h 3085"/>
              <a:gd name="T32" fmla="*/ 16049425 w 1721"/>
              <a:gd name="T33" fmla="*/ 112935335 h 3085"/>
              <a:gd name="T34" fmla="*/ 19194305 w 1721"/>
              <a:gd name="T35" fmla="*/ 116090679 h 3085"/>
              <a:gd name="T36" fmla="*/ 22447857 w 1721"/>
              <a:gd name="T37" fmla="*/ 129037948 h 3085"/>
              <a:gd name="T38" fmla="*/ 22447857 w 1721"/>
              <a:gd name="T39" fmla="*/ 141985217 h 3085"/>
              <a:gd name="T40" fmla="*/ 19194305 w 1721"/>
              <a:gd name="T41" fmla="*/ 145140561 h 3085"/>
              <a:gd name="T42" fmla="*/ 19194305 w 1721"/>
              <a:gd name="T43" fmla="*/ 151668621 h 3085"/>
              <a:gd name="T44" fmla="*/ 25701078 w 1721"/>
              <a:gd name="T45" fmla="*/ 161351695 h 3085"/>
              <a:gd name="T46" fmla="*/ 22447857 w 1721"/>
              <a:gd name="T47" fmla="*/ 164615890 h 3085"/>
              <a:gd name="T48" fmla="*/ 22447857 w 1721"/>
              <a:gd name="T49" fmla="*/ 170926249 h 3085"/>
              <a:gd name="T50" fmla="*/ 22447857 w 1721"/>
              <a:gd name="T51" fmla="*/ 174299294 h 3085"/>
              <a:gd name="T52" fmla="*/ 28954300 w 1721"/>
              <a:gd name="T53" fmla="*/ 187137713 h 3085"/>
              <a:gd name="T54" fmla="*/ 25701078 w 1721"/>
              <a:gd name="T55" fmla="*/ 187137713 h 3085"/>
              <a:gd name="T56" fmla="*/ 32099180 w 1721"/>
              <a:gd name="T57" fmla="*/ 193556922 h 3085"/>
              <a:gd name="T58" fmla="*/ 35244060 w 1721"/>
              <a:gd name="T59" fmla="*/ 200084982 h 3085"/>
              <a:gd name="T60" fmla="*/ 25701078 w 1721"/>
              <a:gd name="T61" fmla="*/ 203240326 h 3085"/>
              <a:gd name="T62" fmla="*/ 25701078 w 1721"/>
              <a:gd name="T63" fmla="*/ 206504191 h 3085"/>
              <a:gd name="T64" fmla="*/ 28954300 w 1721"/>
              <a:gd name="T65" fmla="*/ 213032251 h 3085"/>
              <a:gd name="T66" fmla="*/ 25701078 w 1721"/>
              <a:gd name="T67" fmla="*/ 219451460 h 3085"/>
              <a:gd name="T68" fmla="*/ 22447857 w 1721"/>
              <a:gd name="T69" fmla="*/ 229134864 h 3085"/>
              <a:gd name="T70" fmla="*/ 16049425 w 1721"/>
              <a:gd name="T71" fmla="*/ 235554073 h 3085"/>
              <a:gd name="T72" fmla="*/ 9542982 w 1721"/>
              <a:gd name="T73" fmla="*/ 241973283 h 3085"/>
              <a:gd name="T74" fmla="*/ 9542982 w 1721"/>
              <a:gd name="T75" fmla="*/ 251765537 h 3085"/>
              <a:gd name="T76" fmla="*/ 6398102 w 1721"/>
              <a:gd name="T77" fmla="*/ 258075896 h 3085"/>
              <a:gd name="T78" fmla="*/ 6398102 w 1721"/>
              <a:gd name="T79" fmla="*/ 261340091 h 3085"/>
              <a:gd name="T80" fmla="*/ 6398102 w 1721"/>
              <a:gd name="T81" fmla="*/ 271023165 h 3085"/>
              <a:gd name="T82" fmla="*/ 3144880 w 1721"/>
              <a:gd name="T83" fmla="*/ 274287360 h 3085"/>
              <a:gd name="T84" fmla="*/ 3144880 w 1721"/>
              <a:gd name="T85" fmla="*/ 277551225 h 3085"/>
              <a:gd name="T86" fmla="*/ 3144880 w 1721"/>
              <a:gd name="T87" fmla="*/ 287125778 h 3085"/>
              <a:gd name="T88" fmla="*/ 109310428 w 1721"/>
              <a:gd name="T89" fmla="*/ 293653838 h 3085"/>
              <a:gd name="T90" fmla="*/ 106057206 w 1721"/>
              <a:gd name="T91" fmla="*/ 309756451 h 3085"/>
              <a:gd name="T92" fmla="*/ 112455308 w 1721"/>
              <a:gd name="T93" fmla="*/ 316284511 h 3085"/>
              <a:gd name="T94" fmla="*/ 115817201 w 1721"/>
              <a:gd name="T95" fmla="*/ 322703720 h 3085"/>
              <a:gd name="T96" fmla="*/ 118962081 w 1721"/>
              <a:gd name="T97" fmla="*/ 329122930 h 3085"/>
              <a:gd name="T98" fmla="*/ 128613405 w 1721"/>
              <a:gd name="T99" fmla="*/ 335542139 h 3085"/>
              <a:gd name="T100" fmla="*/ 135011506 w 1721"/>
              <a:gd name="T101" fmla="*/ 325859065 h 3085"/>
              <a:gd name="T102" fmla="*/ 138156386 w 1721"/>
              <a:gd name="T103" fmla="*/ 325859065 h 3085"/>
              <a:gd name="T104" fmla="*/ 160712585 w 1721"/>
              <a:gd name="T105" fmla="*/ 319439526 h 3085"/>
              <a:gd name="T106" fmla="*/ 170472250 w 1721"/>
              <a:gd name="T107" fmla="*/ 322703720 h 3085"/>
              <a:gd name="T108" fmla="*/ 183268454 w 1721"/>
              <a:gd name="T109" fmla="*/ 319439526 h 3085"/>
              <a:gd name="T110" fmla="*/ 173617130 w 1721"/>
              <a:gd name="T111" fmla="*/ 232290208 h 30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721" h="3085">
                <a:moveTo>
                  <a:pt x="1601" y="2135"/>
                </a:moveTo>
                <a:lnTo>
                  <a:pt x="1601" y="2135"/>
                </a:lnTo>
                <a:cubicBezTo>
                  <a:pt x="1601" y="2106"/>
                  <a:pt x="1601" y="2106"/>
                  <a:pt x="1601" y="2106"/>
                </a:cubicBezTo>
                <a:cubicBezTo>
                  <a:pt x="1630" y="89"/>
                  <a:pt x="1630" y="89"/>
                  <a:pt x="1630" y="89"/>
                </a:cubicBezTo>
                <a:cubicBezTo>
                  <a:pt x="1630" y="59"/>
                  <a:pt x="1630" y="59"/>
                  <a:pt x="1630" y="59"/>
                </a:cubicBezTo>
                <a:cubicBezTo>
                  <a:pt x="1601" y="59"/>
                  <a:pt x="1601" y="59"/>
                  <a:pt x="1601" y="59"/>
                </a:cubicBezTo>
                <a:cubicBezTo>
                  <a:pt x="1601" y="59"/>
                  <a:pt x="1601" y="59"/>
                  <a:pt x="1601" y="29"/>
                </a:cubicBezTo>
                <a:cubicBezTo>
                  <a:pt x="1601" y="0"/>
                  <a:pt x="1572" y="0"/>
                  <a:pt x="1572" y="0"/>
                </a:cubicBezTo>
                <a:cubicBezTo>
                  <a:pt x="593" y="59"/>
                  <a:pt x="593" y="59"/>
                  <a:pt x="593" y="59"/>
                </a:cubicBezTo>
                <a:lnTo>
                  <a:pt x="593" y="89"/>
                </a:lnTo>
                <a:cubicBezTo>
                  <a:pt x="593" y="89"/>
                  <a:pt x="563" y="89"/>
                  <a:pt x="563" y="118"/>
                </a:cubicBezTo>
                <a:cubicBezTo>
                  <a:pt x="593" y="148"/>
                  <a:pt x="563" y="148"/>
                  <a:pt x="563" y="148"/>
                </a:cubicBezTo>
                <a:cubicBezTo>
                  <a:pt x="563" y="178"/>
                  <a:pt x="563" y="178"/>
                  <a:pt x="533" y="178"/>
                </a:cubicBezTo>
                <a:lnTo>
                  <a:pt x="504" y="178"/>
                </a:lnTo>
                <a:cubicBezTo>
                  <a:pt x="504" y="178"/>
                  <a:pt x="504" y="178"/>
                  <a:pt x="504" y="208"/>
                </a:cubicBezTo>
                <a:cubicBezTo>
                  <a:pt x="504" y="208"/>
                  <a:pt x="504" y="208"/>
                  <a:pt x="474" y="208"/>
                </a:cubicBezTo>
                <a:cubicBezTo>
                  <a:pt x="474" y="237"/>
                  <a:pt x="474" y="237"/>
                  <a:pt x="474" y="237"/>
                </a:cubicBezTo>
                <a:cubicBezTo>
                  <a:pt x="474" y="237"/>
                  <a:pt x="474" y="237"/>
                  <a:pt x="474" y="266"/>
                </a:cubicBezTo>
                <a:cubicBezTo>
                  <a:pt x="474" y="266"/>
                  <a:pt x="474" y="266"/>
                  <a:pt x="444" y="266"/>
                </a:cubicBezTo>
                <a:cubicBezTo>
                  <a:pt x="444" y="297"/>
                  <a:pt x="444" y="297"/>
                  <a:pt x="444" y="297"/>
                </a:cubicBezTo>
                <a:cubicBezTo>
                  <a:pt x="444" y="326"/>
                  <a:pt x="444" y="326"/>
                  <a:pt x="444" y="326"/>
                </a:cubicBezTo>
                <a:cubicBezTo>
                  <a:pt x="444" y="326"/>
                  <a:pt x="444" y="326"/>
                  <a:pt x="444" y="356"/>
                </a:cubicBezTo>
                <a:cubicBezTo>
                  <a:pt x="474" y="385"/>
                  <a:pt x="474" y="385"/>
                  <a:pt x="444" y="415"/>
                </a:cubicBezTo>
                <a:cubicBezTo>
                  <a:pt x="444" y="415"/>
                  <a:pt x="444" y="415"/>
                  <a:pt x="444" y="445"/>
                </a:cubicBezTo>
                <a:cubicBezTo>
                  <a:pt x="444" y="474"/>
                  <a:pt x="444" y="474"/>
                  <a:pt x="415" y="474"/>
                </a:cubicBezTo>
                <a:cubicBezTo>
                  <a:pt x="415" y="474"/>
                  <a:pt x="415" y="474"/>
                  <a:pt x="415" y="504"/>
                </a:cubicBezTo>
                <a:cubicBezTo>
                  <a:pt x="385" y="504"/>
                  <a:pt x="385" y="504"/>
                  <a:pt x="385" y="504"/>
                </a:cubicBezTo>
                <a:lnTo>
                  <a:pt x="385" y="534"/>
                </a:lnTo>
                <a:cubicBezTo>
                  <a:pt x="385" y="534"/>
                  <a:pt x="385" y="534"/>
                  <a:pt x="325" y="563"/>
                </a:cubicBezTo>
                <a:cubicBezTo>
                  <a:pt x="325" y="563"/>
                  <a:pt x="325" y="563"/>
                  <a:pt x="325" y="593"/>
                </a:cubicBezTo>
                <a:cubicBezTo>
                  <a:pt x="325" y="593"/>
                  <a:pt x="325" y="593"/>
                  <a:pt x="296" y="593"/>
                </a:cubicBezTo>
                <a:lnTo>
                  <a:pt x="296" y="622"/>
                </a:lnTo>
                <a:lnTo>
                  <a:pt x="296" y="653"/>
                </a:lnTo>
                <a:cubicBezTo>
                  <a:pt x="296" y="682"/>
                  <a:pt x="296" y="682"/>
                  <a:pt x="296" y="712"/>
                </a:cubicBezTo>
                <a:cubicBezTo>
                  <a:pt x="296" y="712"/>
                  <a:pt x="296" y="741"/>
                  <a:pt x="267" y="741"/>
                </a:cubicBezTo>
                <a:cubicBezTo>
                  <a:pt x="267" y="741"/>
                  <a:pt x="267" y="741"/>
                  <a:pt x="237" y="741"/>
                </a:cubicBezTo>
                <a:cubicBezTo>
                  <a:pt x="237" y="741"/>
                  <a:pt x="207" y="741"/>
                  <a:pt x="207" y="771"/>
                </a:cubicBezTo>
                <a:cubicBezTo>
                  <a:pt x="207" y="771"/>
                  <a:pt x="237" y="771"/>
                  <a:pt x="237" y="801"/>
                </a:cubicBezTo>
                <a:lnTo>
                  <a:pt x="237" y="830"/>
                </a:lnTo>
                <a:cubicBezTo>
                  <a:pt x="237" y="860"/>
                  <a:pt x="237" y="860"/>
                  <a:pt x="237" y="860"/>
                </a:cubicBezTo>
                <a:cubicBezTo>
                  <a:pt x="207" y="890"/>
                  <a:pt x="207" y="890"/>
                  <a:pt x="207" y="890"/>
                </a:cubicBezTo>
                <a:lnTo>
                  <a:pt x="177" y="890"/>
                </a:lnTo>
                <a:cubicBezTo>
                  <a:pt x="177" y="890"/>
                  <a:pt x="177" y="890"/>
                  <a:pt x="177" y="919"/>
                </a:cubicBezTo>
                <a:cubicBezTo>
                  <a:pt x="177" y="919"/>
                  <a:pt x="177" y="919"/>
                  <a:pt x="177" y="949"/>
                </a:cubicBezTo>
                <a:cubicBezTo>
                  <a:pt x="148" y="949"/>
                  <a:pt x="148" y="949"/>
                  <a:pt x="148" y="949"/>
                </a:cubicBezTo>
                <a:cubicBezTo>
                  <a:pt x="148" y="978"/>
                  <a:pt x="148" y="978"/>
                  <a:pt x="148" y="1008"/>
                </a:cubicBezTo>
                <a:lnTo>
                  <a:pt x="148" y="1038"/>
                </a:lnTo>
                <a:cubicBezTo>
                  <a:pt x="148" y="1067"/>
                  <a:pt x="148" y="1067"/>
                  <a:pt x="148" y="1067"/>
                </a:cubicBezTo>
                <a:lnTo>
                  <a:pt x="177" y="1067"/>
                </a:lnTo>
                <a:cubicBezTo>
                  <a:pt x="207" y="1067"/>
                  <a:pt x="207" y="1097"/>
                  <a:pt x="207" y="1127"/>
                </a:cubicBezTo>
                <a:lnTo>
                  <a:pt x="207" y="1157"/>
                </a:lnTo>
                <a:cubicBezTo>
                  <a:pt x="207" y="1186"/>
                  <a:pt x="207" y="1186"/>
                  <a:pt x="207" y="1186"/>
                </a:cubicBezTo>
                <a:cubicBezTo>
                  <a:pt x="237" y="1186"/>
                  <a:pt x="237" y="1215"/>
                  <a:pt x="237" y="1246"/>
                </a:cubicBezTo>
                <a:cubicBezTo>
                  <a:pt x="237" y="1246"/>
                  <a:pt x="237" y="1246"/>
                  <a:pt x="237" y="1275"/>
                </a:cubicBezTo>
                <a:cubicBezTo>
                  <a:pt x="237" y="1275"/>
                  <a:pt x="237" y="1305"/>
                  <a:pt x="207" y="1305"/>
                </a:cubicBezTo>
                <a:cubicBezTo>
                  <a:pt x="207" y="1305"/>
                  <a:pt x="207" y="1334"/>
                  <a:pt x="177" y="1334"/>
                </a:cubicBezTo>
                <a:cubicBezTo>
                  <a:pt x="177" y="1334"/>
                  <a:pt x="177" y="1334"/>
                  <a:pt x="177" y="1394"/>
                </a:cubicBezTo>
                <a:cubicBezTo>
                  <a:pt x="207" y="1394"/>
                  <a:pt x="207" y="1394"/>
                  <a:pt x="237" y="1423"/>
                </a:cubicBezTo>
                <a:cubicBezTo>
                  <a:pt x="237" y="1423"/>
                  <a:pt x="267" y="1423"/>
                  <a:pt x="267" y="1453"/>
                </a:cubicBezTo>
                <a:cubicBezTo>
                  <a:pt x="267" y="1453"/>
                  <a:pt x="237" y="1453"/>
                  <a:pt x="237" y="1483"/>
                </a:cubicBezTo>
                <a:cubicBezTo>
                  <a:pt x="207" y="1483"/>
                  <a:pt x="207" y="1483"/>
                  <a:pt x="207" y="1483"/>
                </a:cubicBezTo>
                <a:cubicBezTo>
                  <a:pt x="237" y="1513"/>
                  <a:pt x="207" y="1513"/>
                  <a:pt x="207" y="1513"/>
                </a:cubicBezTo>
                <a:lnTo>
                  <a:pt x="237" y="1513"/>
                </a:lnTo>
                <a:cubicBezTo>
                  <a:pt x="267" y="1542"/>
                  <a:pt x="267" y="1542"/>
                  <a:pt x="267" y="1542"/>
                </a:cubicBezTo>
                <a:cubicBezTo>
                  <a:pt x="267" y="1571"/>
                  <a:pt x="207" y="1571"/>
                  <a:pt x="207" y="1571"/>
                </a:cubicBezTo>
                <a:lnTo>
                  <a:pt x="207" y="1602"/>
                </a:lnTo>
                <a:lnTo>
                  <a:pt x="237" y="1602"/>
                </a:lnTo>
                <a:cubicBezTo>
                  <a:pt x="267" y="1602"/>
                  <a:pt x="267" y="1631"/>
                  <a:pt x="267" y="1690"/>
                </a:cubicBezTo>
                <a:lnTo>
                  <a:pt x="267" y="1720"/>
                </a:lnTo>
                <a:cubicBezTo>
                  <a:pt x="237" y="1720"/>
                  <a:pt x="237" y="1720"/>
                  <a:pt x="237" y="1720"/>
                </a:cubicBezTo>
                <a:cubicBezTo>
                  <a:pt x="267" y="1720"/>
                  <a:pt x="267" y="1720"/>
                  <a:pt x="267" y="1720"/>
                </a:cubicBezTo>
                <a:cubicBezTo>
                  <a:pt x="267" y="1750"/>
                  <a:pt x="296" y="1750"/>
                  <a:pt x="296" y="1750"/>
                </a:cubicBezTo>
                <a:cubicBezTo>
                  <a:pt x="296" y="1779"/>
                  <a:pt x="296" y="1779"/>
                  <a:pt x="296" y="1779"/>
                </a:cubicBezTo>
                <a:cubicBezTo>
                  <a:pt x="325" y="1779"/>
                  <a:pt x="325" y="1779"/>
                  <a:pt x="356" y="1779"/>
                </a:cubicBezTo>
                <a:lnTo>
                  <a:pt x="356" y="1809"/>
                </a:lnTo>
                <a:cubicBezTo>
                  <a:pt x="356" y="1839"/>
                  <a:pt x="356" y="1839"/>
                  <a:pt x="325" y="1839"/>
                </a:cubicBezTo>
                <a:lnTo>
                  <a:pt x="296" y="1839"/>
                </a:lnTo>
                <a:cubicBezTo>
                  <a:pt x="296" y="1868"/>
                  <a:pt x="296" y="1868"/>
                  <a:pt x="237" y="1868"/>
                </a:cubicBezTo>
                <a:cubicBezTo>
                  <a:pt x="237" y="1898"/>
                  <a:pt x="237" y="1898"/>
                  <a:pt x="237" y="1898"/>
                </a:cubicBezTo>
                <a:lnTo>
                  <a:pt x="267" y="1898"/>
                </a:lnTo>
                <a:cubicBezTo>
                  <a:pt x="296" y="1898"/>
                  <a:pt x="296" y="1898"/>
                  <a:pt x="325" y="1898"/>
                </a:cubicBezTo>
                <a:cubicBezTo>
                  <a:pt x="325" y="1927"/>
                  <a:pt x="296" y="1927"/>
                  <a:pt x="296" y="1927"/>
                </a:cubicBezTo>
                <a:cubicBezTo>
                  <a:pt x="296" y="1958"/>
                  <a:pt x="296" y="1958"/>
                  <a:pt x="267" y="1958"/>
                </a:cubicBezTo>
                <a:lnTo>
                  <a:pt x="267" y="1987"/>
                </a:lnTo>
                <a:cubicBezTo>
                  <a:pt x="267" y="2017"/>
                  <a:pt x="267" y="2017"/>
                  <a:pt x="267" y="2017"/>
                </a:cubicBezTo>
                <a:cubicBezTo>
                  <a:pt x="237" y="2017"/>
                  <a:pt x="237" y="2017"/>
                  <a:pt x="237" y="2017"/>
                </a:cubicBezTo>
                <a:cubicBezTo>
                  <a:pt x="237" y="2046"/>
                  <a:pt x="237" y="2046"/>
                  <a:pt x="237" y="2046"/>
                </a:cubicBezTo>
                <a:lnTo>
                  <a:pt x="237" y="2076"/>
                </a:lnTo>
                <a:cubicBezTo>
                  <a:pt x="237" y="2076"/>
                  <a:pt x="207" y="2076"/>
                  <a:pt x="207" y="2106"/>
                </a:cubicBezTo>
                <a:lnTo>
                  <a:pt x="177" y="2106"/>
                </a:lnTo>
                <a:cubicBezTo>
                  <a:pt x="148" y="2106"/>
                  <a:pt x="148" y="2106"/>
                  <a:pt x="148" y="2135"/>
                </a:cubicBezTo>
                <a:cubicBezTo>
                  <a:pt x="148" y="2135"/>
                  <a:pt x="148" y="2135"/>
                  <a:pt x="148" y="2165"/>
                </a:cubicBezTo>
                <a:cubicBezTo>
                  <a:pt x="148" y="2224"/>
                  <a:pt x="118" y="2224"/>
                  <a:pt x="118" y="2224"/>
                </a:cubicBezTo>
                <a:cubicBezTo>
                  <a:pt x="88" y="2224"/>
                  <a:pt x="88" y="2224"/>
                  <a:pt x="88" y="2224"/>
                </a:cubicBezTo>
                <a:cubicBezTo>
                  <a:pt x="88" y="2254"/>
                  <a:pt x="88" y="2254"/>
                  <a:pt x="88" y="2254"/>
                </a:cubicBezTo>
                <a:cubicBezTo>
                  <a:pt x="88" y="2283"/>
                  <a:pt x="88" y="2283"/>
                  <a:pt x="88" y="2283"/>
                </a:cubicBezTo>
                <a:lnTo>
                  <a:pt x="88" y="2314"/>
                </a:lnTo>
                <a:cubicBezTo>
                  <a:pt x="59" y="2343"/>
                  <a:pt x="59" y="2343"/>
                  <a:pt x="59" y="2343"/>
                </a:cubicBezTo>
                <a:cubicBezTo>
                  <a:pt x="59" y="2343"/>
                  <a:pt x="59" y="2343"/>
                  <a:pt x="59" y="2372"/>
                </a:cubicBezTo>
                <a:cubicBezTo>
                  <a:pt x="59" y="2372"/>
                  <a:pt x="59" y="2372"/>
                  <a:pt x="59" y="2402"/>
                </a:cubicBezTo>
                <a:cubicBezTo>
                  <a:pt x="59" y="2402"/>
                  <a:pt x="59" y="2402"/>
                  <a:pt x="59" y="2432"/>
                </a:cubicBezTo>
                <a:cubicBezTo>
                  <a:pt x="59" y="2462"/>
                  <a:pt x="59" y="2462"/>
                  <a:pt x="59" y="2491"/>
                </a:cubicBezTo>
                <a:cubicBezTo>
                  <a:pt x="59" y="2491"/>
                  <a:pt x="59" y="2491"/>
                  <a:pt x="59" y="2521"/>
                </a:cubicBezTo>
                <a:cubicBezTo>
                  <a:pt x="29" y="2521"/>
                  <a:pt x="29" y="2521"/>
                  <a:pt x="29" y="2521"/>
                </a:cubicBezTo>
                <a:cubicBezTo>
                  <a:pt x="29" y="2521"/>
                  <a:pt x="29" y="2521"/>
                  <a:pt x="29" y="2551"/>
                </a:cubicBezTo>
                <a:cubicBezTo>
                  <a:pt x="0" y="2551"/>
                  <a:pt x="0" y="2551"/>
                  <a:pt x="0" y="2551"/>
                </a:cubicBezTo>
                <a:cubicBezTo>
                  <a:pt x="0" y="2551"/>
                  <a:pt x="0" y="2551"/>
                  <a:pt x="29" y="2551"/>
                </a:cubicBezTo>
                <a:cubicBezTo>
                  <a:pt x="29" y="2580"/>
                  <a:pt x="29" y="2580"/>
                  <a:pt x="29" y="2610"/>
                </a:cubicBezTo>
                <a:cubicBezTo>
                  <a:pt x="29" y="2639"/>
                  <a:pt x="29" y="2639"/>
                  <a:pt x="29" y="2639"/>
                </a:cubicBezTo>
                <a:cubicBezTo>
                  <a:pt x="1008" y="2580"/>
                  <a:pt x="1008" y="2580"/>
                  <a:pt x="1008" y="2580"/>
                </a:cubicBezTo>
                <a:lnTo>
                  <a:pt x="1037" y="2610"/>
                </a:lnTo>
                <a:cubicBezTo>
                  <a:pt x="1037" y="2670"/>
                  <a:pt x="1037" y="2670"/>
                  <a:pt x="1037" y="2670"/>
                </a:cubicBezTo>
                <a:cubicBezTo>
                  <a:pt x="1037" y="2670"/>
                  <a:pt x="1008" y="2670"/>
                  <a:pt x="1008" y="2699"/>
                </a:cubicBezTo>
                <a:cubicBezTo>
                  <a:pt x="1008" y="2699"/>
                  <a:pt x="1008" y="2699"/>
                  <a:pt x="1008" y="2728"/>
                </a:cubicBezTo>
                <a:cubicBezTo>
                  <a:pt x="1008" y="2728"/>
                  <a:pt x="1008" y="2728"/>
                  <a:pt x="978" y="2758"/>
                </a:cubicBezTo>
                <a:cubicBezTo>
                  <a:pt x="978" y="2758"/>
                  <a:pt x="978" y="2758"/>
                  <a:pt x="978" y="2788"/>
                </a:cubicBezTo>
                <a:cubicBezTo>
                  <a:pt x="978" y="2788"/>
                  <a:pt x="978" y="2818"/>
                  <a:pt x="978" y="2847"/>
                </a:cubicBezTo>
                <a:cubicBezTo>
                  <a:pt x="978" y="2847"/>
                  <a:pt x="1008" y="2847"/>
                  <a:pt x="1008" y="2876"/>
                </a:cubicBezTo>
                <a:cubicBezTo>
                  <a:pt x="1008" y="2876"/>
                  <a:pt x="1008" y="2876"/>
                  <a:pt x="1037" y="2876"/>
                </a:cubicBezTo>
                <a:cubicBezTo>
                  <a:pt x="1037" y="2907"/>
                  <a:pt x="1037" y="2907"/>
                  <a:pt x="1037" y="2907"/>
                </a:cubicBezTo>
                <a:lnTo>
                  <a:pt x="1068" y="2907"/>
                </a:lnTo>
                <a:cubicBezTo>
                  <a:pt x="1068" y="2907"/>
                  <a:pt x="1068" y="2936"/>
                  <a:pt x="1068" y="2966"/>
                </a:cubicBezTo>
                <a:cubicBezTo>
                  <a:pt x="1068" y="2966"/>
                  <a:pt x="1068" y="2966"/>
                  <a:pt x="1097" y="2966"/>
                </a:cubicBezTo>
                <a:cubicBezTo>
                  <a:pt x="1097" y="2966"/>
                  <a:pt x="1097" y="2966"/>
                  <a:pt x="1097" y="2995"/>
                </a:cubicBezTo>
                <a:lnTo>
                  <a:pt x="1097" y="3025"/>
                </a:lnTo>
                <a:cubicBezTo>
                  <a:pt x="1097" y="3025"/>
                  <a:pt x="1097" y="3025"/>
                  <a:pt x="1126" y="3055"/>
                </a:cubicBezTo>
                <a:lnTo>
                  <a:pt x="1126" y="3084"/>
                </a:lnTo>
                <a:lnTo>
                  <a:pt x="1156" y="3084"/>
                </a:lnTo>
                <a:cubicBezTo>
                  <a:pt x="1186" y="3084"/>
                  <a:pt x="1186" y="3084"/>
                  <a:pt x="1186" y="3084"/>
                </a:cubicBezTo>
                <a:lnTo>
                  <a:pt x="1216" y="3084"/>
                </a:lnTo>
                <a:cubicBezTo>
                  <a:pt x="1245" y="3025"/>
                  <a:pt x="1245" y="3025"/>
                  <a:pt x="1245" y="3025"/>
                </a:cubicBezTo>
                <a:lnTo>
                  <a:pt x="1245" y="2995"/>
                </a:lnTo>
                <a:cubicBezTo>
                  <a:pt x="1245" y="2966"/>
                  <a:pt x="1245" y="2966"/>
                  <a:pt x="1274" y="2966"/>
                </a:cubicBezTo>
                <a:cubicBezTo>
                  <a:pt x="1274" y="2966"/>
                  <a:pt x="1274" y="2966"/>
                  <a:pt x="1274" y="2995"/>
                </a:cubicBezTo>
                <a:lnTo>
                  <a:pt x="1305" y="2995"/>
                </a:lnTo>
                <a:cubicBezTo>
                  <a:pt x="1453" y="2936"/>
                  <a:pt x="1453" y="2936"/>
                  <a:pt x="1453" y="2936"/>
                </a:cubicBezTo>
                <a:cubicBezTo>
                  <a:pt x="1482" y="2936"/>
                  <a:pt x="1482" y="2936"/>
                  <a:pt x="1482" y="2936"/>
                </a:cubicBezTo>
                <a:lnTo>
                  <a:pt x="1482" y="2907"/>
                </a:lnTo>
                <a:cubicBezTo>
                  <a:pt x="1512" y="2907"/>
                  <a:pt x="1512" y="2936"/>
                  <a:pt x="1512" y="2936"/>
                </a:cubicBezTo>
                <a:cubicBezTo>
                  <a:pt x="1512" y="2936"/>
                  <a:pt x="1512" y="2936"/>
                  <a:pt x="1542" y="2936"/>
                </a:cubicBezTo>
                <a:cubicBezTo>
                  <a:pt x="1572" y="2966"/>
                  <a:pt x="1572" y="2966"/>
                  <a:pt x="1572" y="2966"/>
                </a:cubicBezTo>
                <a:lnTo>
                  <a:pt x="1601" y="2966"/>
                </a:lnTo>
                <a:lnTo>
                  <a:pt x="1630" y="2966"/>
                </a:lnTo>
                <a:cubicBezTo>
                  <a:pt x="1661" y="2936"/>
                  <a:pt x="1661" y="2936"/>
                  <a:pt x="1661" y="2936"/>
                </a:cubicBezTo>
                <a:cubicBezTo>
                  <a:pt x="1661" y="2936"/>
                  <a:pt x="1661" y="2936"/>
                  <a:pt x="1690" y="2936"/>
                </a:cubicBezTo>
                <a:cubicBezTo>
                  <a:pt x="1690" y="2966"/>
                  <a:pt x="1690" y="2966"/>
                  <a:pt x="1690" y="2966"/>
                </a:cubicBezTo>
                <a:cubicBezTo>
                  <a:pt x="1720" y="2966"/>
                  <a:pt x="1720" y="2966"/>
                  <a:pt x="1720" y="2966"/>
                </a:cubicBezTo>
                <a:cubicBezTo>
                  <a:pt x="1720" y="2966"/>
                  <a:pt x="1720" y="2966"/>
                  <a:pt x="1720" y="2936"/>
                </a:cubicBezTo>
                <a:lnTo>
                  <a:pt x="1601" y="2135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15" name="Freeform 55"/>
          <p:cNvSpPr>
            <a:spLocks noChangeArrowheads="1"/>
          </p:cNvSpPr>
          <p:nvPr/>
        </p:nvSpPr>
        <p:spPr bwMode="auto">
          <a:xfrm>
            <a:off x="7534561" y="3920041"/>
            <a:ext cx="567360" cy="931680"/>
          </a:xfrm>
          <a:custGeom>
            <a:avLst/>
            <a:gdLst>
              <a:gd name="T0" fmla="*/ 2147483647 w 1900"/>
              <a:gd name="T1" fmla="*/ 2147483647 h 3115"/>
              <a:gd name="T2" fmla="*/ 2147483647 w 1900"/>
              <a:gd name="T3" fmla="*/ 2147483647 h 3115"/>
              <a:gd name="T4" fmla="*/ 2147483647 w 1900"/>
              <a:gd name="T5" fmla="*/ 2147483647 h 3115"/>
              <a:gd name="T6" fmla="*/ 2147483647 w 1900"/>
              <a:gd name="T7" fmla="*/ 2147483647 h 3115"/>
              <a:gd name="T8" fmla="*/ 2147483647 w 1900"/>
              <a:gd name="T9" fmla="*/ 2147483647 h 3115"/>
              <a:gd name="T10" fmla="*/ 2147483647 w 1900"/>
              <a:gd name="T11" fmla="*/ 2147483647 h 3115"/>
              <a:gd name="T12" fmla="*/ 2147483647 w 1900"/>
              <a:gd name="T13" fmla="*/ 2147483647 h 3115"/>
              <a:gd name="T14" fmla="*/ 2147483647 w 1900"/>
              <a:gd name="T15" fmla="*/ 2147483647 h 3115"/>
              <a:gd name="T16" fmla="*/ 2147483647 w 1900"/>
              <a:gd name="T17" fmla="*/ 2147483647 h 3115"/>
              <a:gd name="T18" fmla="*/ 2147483647 w 1900"/>
              <a:gd name="T19" fmla="*/ 2147483647 h 3115"/>
              <a:gd name="T20" fmla="*/ 2147483647 w 1900"/>
              <a:gd name="T21" fmla="*/ 2147483647 h 3115"/>
              <a:gd name="T22" fmla="*/ 2147483647 w 1900"/>
              <a:gd name="T23" fmla="*/ 2147483647 h 3115"/>
              <a:gd name="T24" fmla="*/ 2147483647 w 1900"/>
              <a:gd name="T25" fmla="*/ 2147483647 h 3115"/>
              <a:gd name="T26" fmla="*/ 2147483647 w 1900"/>
              <a:gd name="T27" fmla="*/ 2147483647 h 3115"/>
              <a:gd name="T28" fmla="*/ 2147483647 w 1900"/>
              <a:gd name="T29" fmla="*/ 2147483647 h 3115"/>
              <a:gd name="T30" fmla="*/ 2147483647 w 1900"/>
              <a:gd name="T31" fmla="*/ 2147483647 h 3115"/>
              <a:gd name="T32" fmla="*/ 2147483647 w 1900"/>
              <a:gd name="T33" fmla="*/ 2147483647 h 3115"/>
              <a:gd name="T34" fmla="*/ 2147483647 w 1900"/>
              <a:gd name="T35" fmla="*/ 2147483647 h 3115"/>
              <a:gd name="T36" fmla="*/ 2147483647 w 1900"/>
              <a:gd name="T37" fmla="*/ 2147483647 h 3115"/>
              <a:gd name="T38" fmla="*/ 2147483647 w 1900"/>
              <a:gd name="T39" fmla="*/ 2147483647 h 3115"/>
              <a:gd name="T40" fmla="*/ 2147483647 w 1900"/>
              <a:gd name="T41" fmla="*/ 2147483647 h 3115"/>
              <a:gd name="T42" fmla="*/ 2147483647 w 1900"/>
              <a:gd name="T43" fmla="*/ 0 h 3115"/>
              <a:gd name="T44" fmla="*/ 0 w 1900"/>
              <a:gd name="T45" fmla="*/ 2147483647 h 3115"/>
              <a:gd name="T46" fmla="*/ 1105925062 w 1900"/>
              <a:gd name="T47" fmla="*/ 2147483647 h 3115"/>
              <a:gd name="T48" fmla="*/ 1105925062 w 1900"/>
              <a:gd name="T49" fmla="*/ 2147483647 h 3115"/>
              <a:gd name="T50" fmla="*/ 2147483647 w 1900"/>
              <a:gd name="T51" fmla="*/ 2147483647 h 3115"/>
              <a:gd name="T52" fmla="*/ 2147483647 w 1900"/>
              <a:gd name="T53" fmla="*/ 2147483647 h 3115"/>
              <a:gd name="T54" fmla="*/ 2147483647 w 1900"/>
              <a:gd name="T55" fmla="*/ 2147483647 h 3115"/>
              <a:gd name="T56" fmla="*/ 2147483647 w 1900"/>
              <a:gd name="T57" fmla="*/ 2147483647 h 3115"/>
              <a:gd name="T58" fmla="*/ 2147483647 w 1900"/>
              <a:gd name="T59" fmla="*/ 2147483647 h 3115"/>
              <a:gd name="T60" fmla="*/ 2147483647 w 1900"/>
              <a:gd name="T61" fmla="*/ 2147483647 h 3115"/>
              <a:gd name="T62" fmla="*/ 2147483647 w 1900"/>
              <a:gd name="T63" fmla="*/ 2147483647 h 3115"/>
              <a:gd name="T64" fmla="*/ 2147483647 w 1900"/>
              <a:gd name="T65" fmla="*/ 2147483647 h 3115"/>
              <a:gd name="T66" fmla="*/ 2147483647 w 1900"/>
              <a:gd name="T67" fmla="*/ 2147483647 h 3115"/>
              <a:gd name="T68" fmla="*/ 2147483647 w 1900"/>
              <a:gd name="T69" fmla="*/ 2147483647 h 3115"/>
              <a:gd name="T70" fmla="*/ 2147483647 w 1900"/>
              <a:gd name="T71" fmla="*/ 2147483647 h 3115"/>
              <a:gd name="T72" fmla="*/ 2147483647 w 1900"/>
              <a:gd name="T73" fmla="*/ 2147483647 h 3115"/>
              <a:gd name="T74" fmla="*/ 2147483647 w 1900"/>
              <a:gd name="T75" fmla="*/ 2147483647 h 3115"/>
              <a:gd name="T76" fmla="*/ 2147483647 w 1900"/>
              <a:gd name="T77" fmla="*/ 2147483647 h 3115"/>
              <a:gd name="T78" fmla="*/ 2147483647 w 1900"/>
              <a:gd name="T79" fmla="*/ 2147483647 h 3115"/>
              <a:gd name="T80" fmla="*/ 2147483647 w 1900"/>
              <a:gd name="T81" fmla="*/ 2147483647 h 3115"/>
              <a:gd name="T82" fmla="*/ 2147483647 w 1900"/>
              <a:gd name="T83" fmla="*/ 2147483647 h 3115"/>
              <a:gd name="T84" fmla="*/ 2147483647 w 1900"/>
              <a:gd name="T85" fmla="*/ 2147483647 h 3115"/>
              <a:gd name="T86" fmla="*/ 2147483647 w 1900"/>
              <a:gd name="T87" fmla="*/ 2147483647 h 3115"/>
              <a:gd name="T88" fmla="*/ 2147483647 w 1900"/>
              <a:gd name="T89" fmla="*/ 2147483647 h 311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900" h="3115">
                <a:moveTo>
                  <a:pt x="1899" y="2462"/>
                </a:moveTo>
                <a:lnTo>
                  <a:pt x="1899" y="2462"/>
                </a:lnTo>
                <a:cubicBezTo>
                  <a:pt x="1899" y="2433"/>
                  <a:pt x="1869" y="2433"/>
                  <a:pt x="1869" y="2433"/>
                </a:cubicBezTo>
                <a:cubicBezTo>
                  <a:pt x="1840" y="2433"/>
                  <a:pt x="1840" y="2433"/>
                  <a:pt x="1840" y="2433"/>
                </a:cubicBezTo>
                <a:lnTo>
                  <a:pt x="1840" y="2402"/>
                </a:lnTo>
                <a:cubicBezTo>
                  <a:pt x="1840" y="2402"/>
                  <a:pt x="1840" y="2373"/>
                  <a:pt x="1810" y="2373"/>
                </a:cubicBezTo>
                <a:cubicBezTo>
                  <a:pt x="1810" y="2373"/>
                  <a:pt x="1810" y="2373"/>
                  <a:pt x="1810" y="2343"/>
                </a:cubicBezTo>
                <a:cubicBezTo>
                  <a:pt x="1810" y="2314"/>
                  <a:pt x="1810" y="2284"/>
                  <a:pt x="1810" y="2254"/>
                </a:cubicBezTo>
                <a:cubicBezTo>
                  <a:pt x="1810" y="2195"/>
                  <a:pt x="1810" y="2195"/>
                  <a:pt x="1810" y="2165"/>
                </a:cubicBezTo>
                <a:cubicBezTo>
                  <a:pt x="1810" y="2136"/>
                  <a:pt x="1810" y="2106"/>
                  <a:pt x="1810" y="2106"/>
                </a:cubicBezTo>
                <a:cubicBezTo>
                  <a:pt x="1810" y="2077"/>
                  <a:pt x="1751" y="2017"/>
                  <a:pt x="1751" y="1958"/>
                </a:cubicBezTo>
                <a:cubicBezTo>
                  <a:pt x="1751" y="1898"/>
                  <a:pt x="1751" y="1898"/>
                  <a:pt x="1751" y="1898"/>
                </a:cubicBezTo>
                <a:cubicBezTo>
                  <a:pt x="1751" y="1869"/>
                  <a:pt x="1780" y="1869"/>
                  <a:pt x="1780" y="1869"/>
                </a:cubicBezTo>
                <a:lnTo>
                  <a:pt x="1780" y="1839"/>
                </a:lnTo>
                <a:cubicBezTo>
                  <a:pt x="1780" y="1839"/>
                  <a:pt x="1780" y="1839"/>
                  <a:pt x="1780" y="1809"/>
                </a:cubicBezTo>
                <a:cubicBezTo>
                  <a:pt x="1780" y="1780"/>
                  <a:pt x="1780" y="1780"/>
                  <a:pt x="1780" y="1750"/>
                </a:cubicBezTo>
                <a:cubicBezTo>
                  <a:pt x="1810" y="1750"/>
                  <a:pt x="1810" y="1721"/>
                  <a:pt x="1810" y="1721"/>
                </a:cubicBezTo>
                <a:cubicBezTo>
                  <a:pt x="1810" y="1721"/>
                  <a:pt x="1840" y="1721"/>
                  <a:pt x="1840" y="1690"/>
                </a:cubicBezTo>
                <a:cubicBezTo>
                  <a:pt x="1840" y="1661"/>
                  <a:pt x="1840" y="1661"/>
                  <a:pt x="1810" y="1661"/>
                </a:cubicBezTo>
                <a:cubicBezTo>
                  <a:pt x="1810" y="1661"/>
                  <a:pt x="1810" y="1632"/>
                  <a:pt x="1810" y="1602"/>
                </a:cubicBezTo>
                <a:cubicBezTo>
                  <a:pt x="1780" y="1602"/>
                  <a:pt x="1810" y="1602"/>
                  <a:pt x="1810" y="1572"/>
                </a:cubicBezTo>
                <a:cubicBezTo>
                  <a:pt x="1810" y="1542"/>
                  <a:pt x="1810" y="1542"/>
                  <a:pt x="1810" y="1542"/>
                </a:cubicBezTo>
                <a:cubicBezTo>
                  <a:pt x="1751" y="1542"/>
                  <a:pt x="1751" y="1513"/>
                  <a:pt x="1721" y="1484"/>
                </a:cubicBezTo>
                <a:cubicBezTo>
                  <a:pt x="1721" y="1453"/>
                  <a:pt x="1721" y="1453"/>
                  <a:pt x="1721" y="1453"/>
                </a:cubicBezTo>
                <a:cubicBezTo>
                  <a:pt x="1721" y="1424"/>
                  <a:pt x="1721" y="1424"/>
                  <a:pt x="1721" y="1424"/>
                </a:cubicBezTo>
                <a:cubicBezTo>
                  <a:pt x="1721" y="1424"/>
                  <a:pt x="1721" y="1394"/>
                  <a:pt x="1692" y="1394"/>
                </a:cubicBezTo>
                <a:lnTo>
                  <a:pt x="1692" y="1365"/>
                </a:lnTo>
                <a:cubicBezTo>
                  <a:pt x="1692" y="1365"/>
                  <a:pt x="1692" y="1334"/>
                  <a:pt x="1661" y="1334"/>
                </a:cubicBezTo>
                <a:cubicBezTo>
                  <a:pt x="1661" y="1305"/>
                  <a:pt x="1661" y="1276"/>
                  <a:pt x="1661" y="1246"/>
                </a:cubicBezTo>
                <a:cubicBezTo>
                  <a:pt x="1632" y="1246"/>
                  <a:pt x="1632" y="1216"/>
                  <a:pt x="1661" y="1216"/>
                </a:cubicBezTo>
                <a:cubicBezTo>
                  <a:pt x="1661" y="1216"/>
                  <a:pt x="1661" y="1216"/>
                  <a:pt x="1632" y="1157"/>
                </a:cubicBezTo>
                <a:cubicBezTo>
                  <a:pt x="1573" y="1068"/>
                  <a:pt x="1573" y="1068"/>
                  <a:pt x="1573" y="1038"/>
                </a:cubicBezTo>
                <a:cubicBezTo>
                  <a:pt x="1573" y="1038"/>
                  <a:pt x="1573" y="1038"/>
                  <a:pt x="1573" y="1009"/>
                </a:cubicBezTo>
                <a:cubicBezTo>
                  <a:pt x="1573" y="1009"/>
                  <a:pt x="1573" y="1009"/>
                  <a:pt x="1573" y="949"/>
                </a:cubicBezTo>
                <a:cubicBezTo>
                  <a:pt x="1573" y="949"/>
                  <a:pt x="1573" y="949"/>
                  <a:pt x="1573" y="920"/>
                </a:cubicBezTo>
                <a:cubicBezTo>
                  <a:pt x="1543" y="920"/>
                  <a:pt x="1543" y="890"/>
                  <a:pt x="1543" y="831"/>
                </a:cubicBezTo>
                <a:lnTo>
                  <a:pt x="1543" y="801"/>
                </a:lnTo>
                <a:lnTo>
                  <a:pt x="1543" y="772"/>
                </a:lnTo>
                <a:cubicBezTo>
                  <a:pt x="1513" y="772"/>
                  <a:pt x="1513" y="741"/>
                  <a:pt x="1513" y="741"/>
                </a:cubicBezTo>
                <a:cubicBezTo>
                  <a:pt x="1454" y="653"/>
                  <a:pt x="1454" y="623"/>
                  <a:pt x="1454" y="623"/>
                </a:cubicBezTo>
                <a:cubicBezTo>
                  <a:pt x="1454" y="593"/>
                  <a:pt x="1454" y="593"/>
                  <a:pt x="1454" y="593"/>
                </a:cubicBezTo>
                <a:cubicBezTo>
                  <a:pt x="1454" y="593"/>
                  <a:pt x="1454" y="593"/>
                  <a:pt x="1454" y="564"/>
                </a:cubicBezTo>
                <a:cubicBezTo>
                  <a:pt x="1454" y="564"/>
                  <a:pt x="1424" y="564"/>
                  <a:pt x="1424" y="504"/>
                </a:cubicBezTo>
                <a:cubicBezTo>
                  <a:pt x="1424" y="445"/>
                  <a:pt x="1424" y="445"/>
                  <a:pt x="1395" y="416"/>
                </a:cubicBezTo>
                <a:cubicBezTo>
                  <a:pt x="1395" y="385"/>
                  <a:pt x="1395" y="385"/>
                  <a:pt x="1395" y="385"/>
                </a:cubicBezTo>
                <a:cubicBezTo>
                  <a:pt x="1395" y="356"/>
                  <a:pt x="1395" y="356"/>
                  <a:pt x="1395" y="356"/>
                </a:cubicBezTo>
                <a:cubicBezTo>
                  <a:pt x="1395" y="327"/>
                  <a:pt x="1395" y="327"/>
                  <a:pt x="1395" y="327"/>
                </a:cubicBezTo>
                <a:cubicBezTo>
                  <a:pt x="1395" y="297"/>
                  <a:pt x="1395" y="297"/>
                  <a:pt x="1395" y="297"/>
                </a:cubicBezTo>
                <a:cubicBezTo>
                  <a:pt x="1365" y="297"/>
                  <a:pt x="1365" y="297"/>
                  <a:pt x="1365" y="267"/>
                </a:cubicBezTo>
                <a:cubicBezTo>
                  <a:pt x="1365" y="237"/>
                  <a:pt x="1365" y="237"/>
                  <a:pt x="1365" y="237"/>
                </a:cubicBezTo>
                <a:cubicBezTo>
                  <a:pt x="1365" y="237"/>
                  <a:pt x="1365" y="237"/>
                  <a:pt x="1336" y="178"/>
                </a:cubicBezTo>
                <a:cubicBezTo>
                  <a:pt x="1336" y="148"/>
                  <a:pt x="1336" y="148"/>
                  <a:pt x="1305" y="148"/>
                </a:cubicBezTo>
                <a:cubicBezTo>
                  <a:pt x="1305" y="148"/>
                  <a:pt x="1305" y="148"/>
                  <a:pt x="1305" y="119"/>
                </a:cubicBezTo>
                <a:cubicBezTo>
                  <a:pt x="1305" y="60"/>
                  <a:pt x="1305" y="29"/>
                  <a:pt x="1305" y="29"/>
                </a:cubicBezTo>
                <a:cubicBezTo>
                  <a:pt x="1305" y="0"/>
                  <a:pt x="1305" y="0"/>
                  <a:pt x="1276" y="0"/>
                </a:cubicBezTo>
                <a:lnTo>
                  <a:pt x="1247" y="0"/>
                </a:lnTo>
                <a:cubicBezTo>
                  <a:pt x="950" y="29"/>
                  <a:pt x="624" y="60"/>
                  <a:pt x="475" y="89"/>
                </a:cubicBezTo>
                <a:cubicBezTo>
                  <a:pt x="387" y="89"/>
                  <a:pt x="0" y="119"/>
                  <a:pt x="0" y="119"/>
                </a:cubicBezTo>
                <a:cubicBezTo>
                  <a:pt x="0" y="148"/>
                  <a:pt x="0" y="148"/>
                  <a:pt x="0" y="148"/>
                </a:cubicBezTo>
                <a:cubicBezTo>
                  <a:pt x="31" y="148"/>
                  <a:pt x="31" y="148"/>
                  <a:pt x="31" y="148"/>
                </a:cubicBezTo>
                <a:lnTo>
                  <a:pt x="31" y="178"/>
                </a:lnTo>
                <a:cubicBezTo>
                  <a:pt x="31" y="2225"/>
                  <a:pt x="31" y="2225"/>
                  <a:pt x="31" y="2225"/>
                </a:cubicBezTo>
                <a:cubicBezTo>
                  <a:pt x="31" y="2225"/>
                  <a:pt x="31" y="2225"/>
                  <a:pt x="31" y="2254"/>
                </a:cubicBezTo>
                <a:cubicBezTo>
                  <a:pt x="119" y="3026"/>
                  <a:pt x="119" y="3026"/>
                  <a:pt x="119" y="3026"/>
                </a:cubicBezTo>
                <a:cubicBezTo>
                  <a:pt x="119" y="3055"/>
                  <a:pt x="119" y="3055"/>
                  <a:pt x="119" y="3055"/>
                </a:cubicBezTo>
                <a:cubicBezTo>
                  <a:pt x="119" y="3055"/>
                  <a:pt x="119" y="3026"/>
                  <a:pt x="149" y="3026"/>
                </a:cubicBezTo>
                <a:cubicBezTo>
                  <a:pt x="179" y="3026"/>
                  <a:pt x="179" y="3026"/>
                  <a:pt x="208" y="3026"/>
                </a:cubicBezTo>
                <a:cubicBezTo>
                  <a:pt x="238" y="3055"/>
                  <a:pt x="238" y="3055"/>
                  <a:pt x="238" y="3055"/>
                </a:cubicBezTo>
                <a:lnTo>
                  <a:pt x="268" y="3055"/>
                </a:lnTo>
                <a:cubicBezTo>
                  <a:pt x="297" y="2818"/>
                  <a:pt x="297" y="2818"/>
                  <a:pt x="297" y="2818"/>
                </a:cubicBezTo>
                <a:lnTo>
                  <a:pt x="327" y="2818"/>
                </a:lnTo>
                <a:cubicBezTo>
                  <a:pt x="356" y="2877"/>
                  <a:pt x="356" y="2877"/>
                  <a:pt x="356" y="2877"/>
                </a:cubicBezTo>
                <a:cubicBezTo>
                  <a:pt x="356" y="2877"/>
                  <a:pt x="387" y="2877"/>
                  <a:pt x="387" y="2907"/>
                </a:cubicBezTo>
                <a:cubicBezTo>
                  <a:pt x="387" y="2995"/>
                  <a:pt x="387" y="2995"/>
                  <a:pt x="387" y="2995"/>
                </a:cubicBezTo>
                <a:cubicBezTo>
                  <a:pt x="387" y="2995"/>
                  <a:pt x="387" y="2995"/>
                  <a:pt x="387" y="3026"/>
                </a:cubicBezTo>
                <a:cubicBezTo>
                  <a:pt x="446" y="3055"/>
                  <a:pt x="446" y="3055"/>
                  <a:pt x="446" y="3055"/>
                </a:cubicBezTo>
                <a:cubicBezTo>
                  <a:pt x="475" y="3085"/>
                  <a:pt x="446" y="3085"/>
                  <a:pt x="446" y="3085"/>
                </a:cubicBezTo>
                <a:cubicBezTo>
                  <a:pt x="356" y="3114"/>
                  <a:pt x="356" y="3114"/>
                  <a:pt x="356" y="3114"/>
                </a:cubicBezTo>
                <a:cubicBezTo>
                  <a:pt x="446" y="3114"/>
                  <a:pt x="446" y="3114"/>
                  <a:pt x="446" y="3114"/>
                </a:cubicBezTo>
                <a:lnTo>
                  <a:pt x="475" y="3114"/>
                </a:lnTo>
                <a:cubicBezTo>
                  <a:pt x="535" y="3085"/>
                  <a:pt x="535" y="3085"/>
                  <a:pt x="535" y="3085"/>
                </a:cubicBezTo>
                <a:cubicBezTo>
                  <a:pt x="564" y="3085"/>
                  <a:pt x="564" y="3085"/>
                  <a:pt x="564" y="3055"/>
                </a:cubicBezTo>
                <a:cubicBezTo>
                  <a:pt x="594" y="3026"/>
                  <a:pt x="594" y="3026"/>
                  <a:pt x="594" y="3026"/>
                </a:cubicBezTo>
                <a:cubicBezTo>
                  <a:pt x="594" y="3026"/>
                  <a:pt x="624" y="3026"/>
                  <a:pt x="624" y="2995"/>
                </a:cubicBezTo>
                <a:cubicBezTo>
                  <a:pt x="624" y="2966"/>
                  <a:pt x="624" y="2966"/>
                  <a:pt x="624" y="2966"/>
                </a:cubicBezTo>
                <a:cubicBezTo>
                  <a:pt x="624" y="2937"/>
                  <a:pt x="624" y="2937"/>
                  <a:pt x="624" y="2907"/>
                </a:cubicBezTo>
                <a:lnTo>
                  <a:pt x="624" y="2877"/>
                </a:lnTo>
                <a:cubicBezTo>
                  <a:pt x="624" y="2877"/>
                  <a:pt x="624" y="2877"/>
                  <a:pt x="624" y="2847"/>
                </a:cubicBezTo>
                <a:cubicBezTo>
                  <a:pt x="594" y="2847"/>
                  <a:pt x="594" y="2847"/>
                  <a:pt x="594" y="2818"/>
                </a:cubicBezTo>
                <a:cubicBezTo>
                  <a:pt x="564" y="2818"/>
                  <a:pt x="564" y="2818"/>
                  <a:pt x="564" y="2789"/>
                </a:cubicBezTo>
                <a:cubicBezTo>
                  <a:pt x="535" y="2789"/>
                  <a:pt x="535" y="2789"/>
                  <a:pt x="535" y="2789"/>
                </a:cubicBezTo>
                <a:cubicBezTo>
                  <a:pt x="505" y="2758"/>
                  <a:pt x="446" y="2758"/>
                  <a:pt x="475" y="2699"/>
                </a:cubicBezTo>
                <a:lnTo>
                  <a:pt x="475" y="2670"/>
                </a:lnTo>
                <a:cubicBezTo>
                  <a:pt x="505" y="2640"/>
                  <a:pt x="505" y="2610"/>
                  <a:pt x="535" y="2610"/>
                </a:cubicBezTo>
                <a:cubicBezTo>
                  <a:pt x="564" y="2610"/>
                  <a:pt x="564" y="2610"/>
                  <a:pt x="564" y="2581"/>
                </a:cubicBezTo>
                <a:cubicBezTo>
                  <a:pt x="594" y="2581"/>
                  <a:pt x="594" y="2581"/>
                  <a:pt x="624" y="2581"/>
                </a:cubicBezTo>
                <a:cubicBezTo>
                  <a:pt x="683" y="2610"/>
                  <a:pt x="801" y="2610"/>
                  <a:pt x="831" y="2610"/>
                </a:cubicBezTo>
                <a:cubicBezTo>
                  <a:pt x="831" y="2581"/>
                  <a:pt x="861" y="2581"/>
                  <a:pt x="891" y="2581"/>
                </a:cubicBezTo>
                <a:lnTo>
                  <a:pt x="980" y="2581"/>
                </a:lnTo>
                <a:cubicBezTo>
                  <a:pt x="1009" y="2581"/>
                  <a:pt x="1009" y="2581"/>
                  <a:pt x="1039" y="2581"/>
                </a:cubicBezTo>
                <a:cubicBezTo>
                  <a:pt x="1039" y="2581"/>
                  <a:pt x="1068" y="2551"/>
                  <a:pt x="1157" y="2551"/>
                </a:cubicBezTo>
                <a:lnTo>
                  <a:pt x="1187" y="2551"/>
                </a:lnTo>
                <a:cubicBezTo>
                  <a:pt x="1247" y="2551"/>
                  <a:pt x="1276" y="2551"/>
                  <a:pt x="1305" y="2551"/>
                </a:cubicBezTo>
                <a:cubicBezTo>
                  <a:pt x="1336" y="2521"/>
                  <a:pt x="1395" y="2521"/>
                  <a:pt x="1395" y="2521"/>
                </a:cubicBezTo>
                <a:cubicBezTo>
                  <a:pt x="1424" y="2521"/>
                  <a:pt x="1424" y="2521"/>
                  <a:pt x="1424" y="2521"/>
                </a:cubicBezTo>
                <a:lnTo>
                  <a:pt x="1454" y="2521"/>
                </a:lnTo>
                <a:lnTo>
                  <a:pt x="1484" y="2521"/>
                </a:lnTo>
                <a:cubicBezTo>
                  <a:pt x="1484" y="2521"/>
                  <a:pt x="1484" y="2521"/>
                  <a:pt x="1513" y="2521"/>
                </a:cubicBezTo>
                <a:cubicBezTo>
                  <a:pt x="1573" y="2521"/>
                  <a:pt x="1632" y="2521"/>
                  <a:pt x="1632" y="2521"/>
                </a:cubicBezTo>
                <a:cubicBezTo>
                  <a:pt x="1632" y="2491"/>
                  <a:pt x="1661" y="2491"/>
                  <a:pt x="1661" y="2491"/>
                </a:cubicBezTo>
                <a:cubicBezTo>
                  <a:pt x="1661" y="2491"/>
                  <a:pt x="1692" y="2491"/>
                  <a:pt x="1721" y="2491"/>
                </a:cubicBezTo>
                <a:cubicBezTo>
                  <a:pt x="1751" y="2491"/>
                  <a:pt x="1840" y="2491"/>
                  <a:pt x="1840" y="2491"/>
                </a:cubicBezTo>
                <a:lnTo>
                  <a:pt x="1869" y="2462"/>
                </a:lnTo>
                <a:lnTo>
                  <a:pt x="1899" y="2462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28" name="Freeform 56"/>
          <p:cNvSpPr>
            <a:spLocks noChangeArrowheads="1"/>
          </p:cNvSpPr>
          <p:nvPr/>
        </p:nvSpPr>
        <p:spPr bwMode="auto">
          <a:xfrm>
            <a:off x="5495521" y="2963881"/>
            <a:ext cx="930240" cy="36000"/>
          </a:xfrm>
          <a:custGeom>
            <a:avLst/>
            <a:gdLst>
              <a:gd name="T0" fmla="*/ 3113 w 3114"/>
              <a:gd name="T1" fmla="*/ 89 h 119"/>
              <a:gd name="T2" fmla="*/ 0 w 3114"/>
              <a:gd name="T3" fmla="*/ 0 h 119"/>
              <a:gd name="T4" fmla="*/ 0 w 3114"/>
              <a:gd name="T5" fmla="*/ 29 h 119"/>
              <a:gd name="T6" fmla="*/ 3113 w 3114"/>
              <a:gd name="T7" fmla="*/ 118 h 119"/>
              <a:gd name="T8" fmla="*/ 3113 w 3114"/>
              <a:gd name="T9" fmla="*/ 8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4" h="119">
                <a:moveTo>
                  <a:pt x="3113" y="89"/>
                </a:moveTo>
                <a:lnTo>
                  <a:pt x="0" y="0"/>
                </a:lnTo>
                <a:lnTo>
                  <a:pt x="0" y="29"/>
                </a:lnTo>
                <a:lnTo>
                  <a:pt x="3113" y="118"/>
                </a:lnTo>
                <a:lnTo>
                  <a:pt x="3113" y="89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129" name="Freeform 57"/>
          <p:cNvSpPr>
            <a:spLocks noChangeArrowheads="1"/>
          </p:cNvSpPr>
          <p:nvPr/>
        </p:nvSpPr>
        <p:spPr bwMode="auto">
          <a:xfrm>
            <a:off x="5495521" y="2963881"/>
            <a:ext cx="930240" cy="36000"/>
          </a:xfrm>
          <a:custGeom>
            <a:avLst/>
            <a:gdLst>
              <a:gd name="T0" fmla="*/ 3113 w 3114"/>
              <a:gd name="T1" fmla="*/ 89 h 119"/>
              <a:gd name="T2" fmla="*/ 0 w 3114"/>
              <a:gd name="T3" fmla="*/ 0 h 119"/>
              <a:gd name="T4" fmla="*/ 0 w 3114"/>
              <a:gd name="T5" fmla="*/ 29 h 119"/>
              <a:gd name="T6" fmla="*/ 3113 w 3114"/>
              <a:gd name="T7" fmla="*/ 11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14" h="119">
                <a:moveTo>
                  <a:pt x="3113" y="89"/>
                </a:moveTo>
                <a:lnTo>
                  <a:pt x="0" y="0"/>
                </a:lnTo>
                <a:lnTo>
                  <a:pt x="0" y="29"/>
                </a:lnTo>
                <a:lnTo>
                  <a:pt x="3113" y="11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130" name="Freeform 58"/>
          <p:cNvSpPr>
            <a:spLocks noChangeArrowheads="1"/>
          </p:cNvSpPr>
          <p:nvPr/>
        </p:nvSpPr>
        <p:spPr bwMode="auto">
          <a:xfrm>
            <a:off x="3518401" y="6093001"/>
            <a:ext cx="36000" cy="18720"/>
          </a:xfrm>
          <a:custGeom>
            <a:avLst/>
            <a:gdLst>
              <a:gd name="T0" fmla="*/ 0 w 119"/>
              <a:gd name="T1" fmla="*/ 31 h 61"/>
              <a:gd name="T2" fmla="*/ 59 w 119"/>
              <a:gd name="T3" fmla="*/ 0 h 61"/>
              <a:gd name="T4" fmla="*/ 118 w 119"/>
              <a:gd name="T5" fmla="*/ 0 h 61"/>
              <a:gd name="T6" fmla="*/ 118 w 119"/>
              <a:gd name="T7" fmla="*/ 0 h 61"/>
              <a:gd name="T8" fmla="*/ 89 w 119"/>
              <a:gd name="T9" fmla="*/ 31 h 61"/>
              <a:gd name="T10" fmla="*/ 59 w 119"/>
              <a:gd name="T11" fmla="*/ 60 h 61"/>
              <a:gd name="T12" fmla="*/ 29 w 119"/>
              <a:gd name="T13" fmla="*/ 60 h 61"/>
              <a:gd name="T14" fmla="*/ 0 w 119"/>
              <a:gd name="T15" fmla="*/ 60 h 61"/>
              <a:gd name="T16" fmla="*/ 0 w 119"/>
              <a:gd name="T17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61">
                <a:moveTo>
                  <a:pt x="0" y="31"/>
                </a:moveTo>
                <a:lnTo>
                  <a:pt x="59" y="0"/>
                </a:lnTo>
                <a:lnTo>
                  <a:pt x="118" y="0"/>
                </a:lnTo>
                <a:lnTo>
                  <a:pt x="118" y="0"/>
                </a:lnTo>
                <a:lnTo>
                  <a:pt x="89" y="31"/>
                </a:lnTo>
                <a:lnTo>
                  <a:pt x="59" y="60"/>
                </a:lnTo>
                <a:lnTo>
                  <a:pt x="29" y="60"/>
                </a:lnTo>
                <a:lnTo>
                  <a:pt x="0" y="60"/>
                </a:lnTo>
                <a:lnTo>
                  <a:pt x="0" y="31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15419" name="Freeform 59"/>
          <p:cNvSpPr>
            <a:spLocks noChangeArrowheads="1"/>
          </p:cNvSpPr>
          <p:nvPr/>
        </p:nvSpPr>
        <p:spPr bwMode="auto">
          <a:xfrm>
            <a:off x="3385921" y="5828041"/>
            <a:ext cx="70560" cy="151200"/>
          </a:xfrm>
          <a:custGeom>
            <a:avLst/>
            <a:gdLst>
              <a:gd name="T0" fmla="*/ 3204628 w 238"/>
              <a:gd name="T1" fmla="*/ 35626128 h 505"/>
              <a:gd name="T2" fmla="*/ 6302381 w 238"/>
              <a:gd name="T3" fmla="*/ 35626128 h 505"/>
              <a:gd name="T4" fmla="*/ 9507009 w 238"/>
              <a:gd name="T5" fmla="*/ 38785589 h 505"/>
              <a:gd name="T6" fmla="*/ 9507009 w 238"/>
              <a:gd name="T7" fmla="*/ 42053975 h 505"/>
              <a:gd name="T8" fmla="*/ 12605089 w 238"/>
              <a:gd name="T9" fmla="*/ 42053975 h 505"/>
              <a:gd name="T10" fmla="*/ 12605089 w 238"/>
              <a:gd name="T11" fmla="*/ 48482152 h 505"/>
              <a:gd name="T12" fmla="*/ 12605089 w 238"/>
              <a:gd name="T13" fmla="*/ 54909999 h 505"/>
              <a:gd name="T14" fmla="*/ 15916593 w 238"/>
              <a:gd name="T15" fmla="*/ 54909999 h 505"/>
              <a:gd name="T16" fmla="*/ 19014346 w 238"/>
              <a:gd name="T17" fmla="*/ 51750537 h 505"/>
              <a:gd name="T18" fmla="*/ 25316727 w 238"/>
              <a:gd name="T19" fmla="*/ 48482152 h 505"/>
              <a:gd name="T20" fmla="*/ 22112099 w 238"/>
              <a:gd name="T21" fmla="*/ 45213436 h 505"/>
              <a:gd name="T22" fmla="*/ 25316727 w 238"/>
              <a:gd name="T23" fmla="*/ 35626128 h 505"/>
              <a:gd name="T24" fmla="*/ 25316727 w 238"/>
              <a:gd name="T25" fmla="*/ 29089357 h 505"/>
              <a:gd name="T26" fmla="*/ 25316727 w 238"/>
              <a:gd name="T27" fmla="*/ 25820641 h 505"/>
              <a:gd name="T28" fmla="*/ 22112099 w 238"/>
              <a:gd name="T29" fmla="*/ 25820641 h 505"/>
              <a:gd name="T30" fmla="*/ 19014346 w 238"/>
              <a:gd name="T31" fmla="*/ 22661180 h 505"/>
              <a:gd name="T32" fmla="*/ 19014346 w 238"/>
              <a:gd name="T33" fmla="*/ 19392795 h 505"/>
              <a:gd name="T34" fmla="*/ 22112099 w 238"/>
              <a:gd name="T35" fmla="*/ 16124409 h 505"/>
              <a:gd name="T36" fmla="*/ 22112099 w 238"/>
              <a:gd name="T37" fmla="*/ 16124409 h 505"/>
              <a:gd name="T38" fmla="*/ 22112099 w 238"/>
              <a:gd name="T39" fmla="*/ 9587308 h 505"/>
              <a:gd name="T40" fmla="*/ 22112099 w 238"/>
              <a:gd name="T41" fmla="*/ 6427847 h 505"/>
              <a:gd name="T42" fmla="*/ 19014346 w 238"/>
              <a:gd name="T43" fmla="*/ 0 h 505"/>
              <a:gd name="T44" fmla="*/ 15916593 w 238"/>
              <a:gd name="T45" fmla="*/ 0 h 505"/>
              <a:gd name="T46" fmla="*/ 15916593 w 238"/>
              <a:gd name="T47" fmla="*/ 3268385 h 505"/>
              <a:gd name="T48" fmla="*/ 12605089 w 238"/>
              <a:gd name="T49" fmla="*/ 6427847 h 505"/>
              <a:gd name="T50" fmla="*/ 9507009 w 238"/>
              <a:gd name="T51" fmla="*/ 12964948 h 505"/>
              <a:gd name="T52" fmla="*/ 3204628 w 238"/>
              <a:gd name="T53" fmla="*/ 16124409 h 505"/>
              <a:gd name="T54" fmla="*/ 3204628 w 238"/>
              <a:gd name="T55" fmla="*/ 19392795 h 505"/>
              <a:gd name="T56" fmla="*/ 3204628 w 238"/>
              <a:gd name="T57" fmla="*/ 22661180 h 505"/>
              <a:gd name="T58" fmla="*/ 0 w 238"/>
              <a:gd name="T59" fmla="*/ 25820641 h 505"/>
              <a:gd name="T60" fmla="*/ 0 w 238"/>
              <a:gd name="T61" fmla="*/ 29089357 h 505"/>
              <a:gd name="T62" fmla="*/ 0 w 238"/>
              <a:gd name="T63" fmla="*/ 32248818 h 505"/>
              <a:gd name="T64" fmla="*/ 3204628 w 238"/>
              <a:gd name="T65" fmla="*/ 35626128 h 50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8" h="505">
                <a:moveTo>
                  <a:pt x="30" y="327"/>
                </a:moveTo>
                <a:lnTo>
                  <a:pt x="59" y="327"/>
                </a:lnTo>
                <a:lnTo>
                  <a:pt x="89" y="356"/>
                </a:lnTo>
                <a:lnTo>
                  <a:pt x="89" y="386"/>
                </a:lnTo>
                <a:lnTo>
                  <a:pt x="118" y="386"/>
                </a:lnTo>
                <a:lnTo>
                  <a:pt x="118" y="445"/>
                </a:lnTo>
                <a:lnTo>
                  <a:pt x="118" y="504"/>
                </a:lnTo>
                <a:lnTo>
                  <a:pt x="149" y="504"/>
                </a:lnTo>
                <a:lnTo>
                  <a:pt x="178" y="475"/>
                </a:lnTo>
                <a:lnTo>
                  <a:pt x="237" y="445"/>
                </a:lnTo>
                <a:lnTo>
                  <a:pt x="207" y="415"/>
                </a:lnTo>
                <a:lnTo>
                  <a:pt x="237" y="327"/>
                </a:lnTo>
                <a:lnTo>
                  <a:pt x="237" y="267"/>
                </a:lnTo>
                <a:lnTo>
                  <a:pt x="237" y="237"/>
                </a:lnTo>
                <a:lnTo>
                  <a:pt x="207" y="237"/>
                </a:lnTo>
                <a:lnTo>
                  <a:pt x="178" y="208"/>
                </a:lnTo>
                <a:lnTo>
                  <a:pt x="178" y="178"/>
                </a:lnTo>
                <a:lnTo>
                  <a:pt x="207" y="148"/>
                </a:lnTo>
                <a:lnTo>
                  <a:pt x="207" y="88"/>
                </a:lnTo>
                <a:lnTo>
                  <a:pt x="207" y="59"/>
                </a:lnTo>
                <a:lnTo>
                  <a:pt x="178" y="0"/>
                </a:lnTo>
                <a:lnTo>
                  <a:pt x="149" y="0"/>
                </a:lnTo>
                <a:lnTo>
                  <a:pt x="149" y="30"/>
                </a:lnTo>
                <a:lnTo>
                  <a:pt x="118" y="59"/>
                </a:lnTo>
                <a:lnTo>
                  <a:pt x="89" y="119"/>
                </a:lnTo>
                <a:lnTo>
                  <a:pt x="30" y="148"/>
                </a:lnTo>
                <a:lnTo>
                  <a:pt x="30" y="178"/>
                </a:lnTo>
                <a:lnTo>
                  <a:pt x="30" y="208"/>
                </a:lnTo>
                <a:lnTo>
                  <a:pt x="0" y="237"/>
                </a:lnTo>
                <a:lnTo>
                  <a:pt x="0" y="267"/>
                </a:lnTo>
                <a:lnTo>
                  <a:pt x="0" y="296"/>
                </a:lnTo>
                <a:lnTo>
                  <a:pt x="30" y="327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20" name="Freeform 60"/>
          <p:cNvSpPr>
            <a:spLocks noChangeArrowheads="1"/>
          </p:cNvSpPr>
          <p:nvPr/>
        </p:nvSpPr>
        <p:spPr bwMode="auto">
          <a:xfrm>
            <a:off x="3296641" y="5642281"/>
            <a:ext cx="115200" cy="159840"/>
          </a:xfrm>
          <a:custGeom>
            <a:avLst/>
            <a:gdLst>
              <a:gd name="T0" fmla="*/ 35215426 w 387"/>
              <a:gd name="T1" fmla="*/ 0 h 534"/>
              <a:gd name="T2" fmla="*/ 35215426 w 387"/>
              <a:gd name="T3" fmla="*/ 0 h 534"/>
              <a:gd name="T4" fmla="*/ 38338576 w 387"/>
              <a:gd name="T5" fmla="*/ 0 h 534"/>
              <a:gd name="T6" fmla="*/ 41569364 w 387"/>
              <a:gd name="T7" fmla="*/ 3157975 h 534"/>
              <a:gd name="T8" fmla="*/ 38338576 w 387"/>
              <a:gd name="T9" fmla="*/ 6315619 h 534"/>
              <a:gd name="T10" fmla="*/ 35215426 w 387"/>
              <a:gd name="T11" fmla="*/ 6315619 h 534"/>
              <a:gd name="T12" fmla="*/ 31984638 w 387"/>
              <a:gd name="T13" fmla="*/ 12849030 h 534"/>
              <a:gd name="T14" fmla="*/ 31984638 w 387"/>
              <a:gd name="T15" fmla="*/ 12849030 h 534"/>
              <a:gd name="T16" fmla="*/ 31984638 w 387"/>
              <a:gd name="T17" fmla="*/ 16115900 h 534"/>
              <a:gd name="T18" fmla="*/ 25630700 w 387"/>
              <a:gd name="T19" fmla="*/ 22431519 h 534"/>
              <a:gd name="T20" fmla="*/ 25630700 w 387"/>
              <a:gd name="T21" fmla="*/ 22431519 h 534"/>
              <a:gd name="T22" fmla="*/ 25630700 w 387"/>
              <a:gd name="T23" fmla="*/ 28965259 h 534"/>
              <a:gd name="T24" fmla="*/ 28753850 w 387"/>
              <a:gd name="T25" fmla="*/ 35389774 h 534"/>
              <a:gd name="T26" fmla="*/ 28753850 w 387"/>
              <a:gd name="T27" fmla="*/ 35389774 h 534"/>
              <a:gd name="T28" fmla="*/ 28753850 w 387"/>
              <a:gd name="T29" fmla="*/ 41923185 h 534"/>
              <a:gd name="T30" fmla="*/ 22399912 w 387"/>
              <a:gd name="T31" fmla="*/ 38656314 h 534"/>
              <a:gd name="T32" fmla="*/ 22399912 w 387"/>
              <a:gd name="T33" fmla="*/ 38656314 h 534"/>
              <a:gd name="T34" fmla="*/ 19169124 w 387"/>
              <a:gd name="T35" fmla="*/ 38656314 h 534"/>
              <a:gd name="T36" fmla="*/ 15938336 w 387"/>
              <a:gd name="T37" fmla="*/ 38656314 h 534"/>
              <a:gd name="T38" fmla="*/ 15938336 w 387"/>
              <a:gd name="T39" fmla="*/ 41923185 h 534"/>
              <a:gd name="T40" fmla="*/ 15938336 w 387"/>
              <a:gd name="T41" fmla="*/ 45081159 h 534"/>
              <a:gd name="T42" fmla="*/ 19169124 w 387"/>
              <a:gd name="T43" fmla="*/ 48347699 h 534"/>
              <a:gd name="T44" fmla="*/ 19169124 w 387"/>
              <a:gd name="T45" fmla="*/ 51614570 h 534"/>
              <a:gd name="T46" fmla="*/ 15938336 w 387"/>
              <a:gd name="T47" fmla="*/ 58039084 h 534"/>
              <a:gd name="T48" fmla="*/ 12815514 w 387"/>
              <a:gd name="T49" fmla="*/ 54881110 h 534"/>
              <a:gd name="T50" fmla="*/ 6353938 w 387"/>
              <a:gd name="T51" fmla="*/ 54881110 h 534"/>
              <a:gd name="T52" fmla="*/ 0 w 387"/>
              <a:gd name="T53" fmla="*/ 51614570 h 534"/>
              <a:gd name="T54" fmla="*/ 0 w 387"/>
              <a:gd name="T55" fmla="*/ 48347699 h 534"/>
              <a:gd name="T56" fmla="*/ 0 w 387"/>
              <a:gd name="T57" fmla="*/ 45081159 h 534"/>
              <a:gd name="T58" fmla="*/ 3230788 w 387"/>
              <a:gd name="T59" fmla="*/ 38656314 h 534"/>
              <a:gd name="T60" fmla="*/ 6353938 w 387"/>
              <a:gd name="T61" fmla="*/ 35389774 h 534"/>
              <a:gd name="T62" fmla="*/ 6353938 w 387"/>
              <a:gd name="T63" fmla="*/ 28965259 h 534"/>
              <a:gd name="T64" fmla="*/ 6353938 w 387"/>
              <a:gd name="T65" fmla="*/ 22431519 h 534"/>
              <a:gd name="T66" fmla="*/ 6353938 w 387"/>
              <a:gd name="T67" fmla="*/ 19273874 h 534"/>
              <a:gd name="T68" fmla="*/ 12815514 w 387"/>
              <a:gd name="T69" fmla="*/ 19273874 h 534"/>
              <a:gd name="T70" fmla="*/ 15938336 w 387"/>
              <a:gd name="T71" fmla="*/ 16115900 h 534"/>
              <a:gd name="T72" fmla="*/ 22399912 w 387"/>
              <a:gd name="T73" fmla="*/ 9582489 h 534"/>
              <a:gd name="T74" fmla="*/ 28753850 w 387"/>
              <a:gd name="T75" fmla="*/ 6315619 h 534"/>
              <a:gd name="T76" fmla="*/ 35215426 w 387"/>
              <a:gd name="T77" fmla="*/ 0 h 53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387" h="534">
                <a:moveTo>
                  <a:pt x="327" y="0"/>
                </a:moveTo>
                <a:lnTo>
                  <a:pt x="327" y="0"/>
                </a:lnTo>
                <a:cubicBezTo>
                  <a:pt x="356" y="0"/>
                  <a:pt x="356" y="0"/>
                  <a:pt x="356" y="0"/>
                </a:cubicBezTo>
                <a:cubicBezTo>
                  <a:pt x="386" y="29"/>
                  <a:pt x="386" y="29"/>
                  <a:pt x="386" y="29"/>
                </a:cubicBezTo>
                <a:cubicBezTo>
                  <a:pt x="356" y="58"/>
                  <a:pt x="356" y="58"/>
                  <a:pt x="356" y="58"/>
                </a:cubicBezTo>
                <a:cubicBezTo>
                  <a:pt x="327" y="58"/>
                  <a:pt x="327" y="58"/>
                  <a:pt x="327" y="58"/>
                </a:cubicBezTo>
                <a:cubicBezTo>
                  <a:pt x="297" y="118"/>
                  <a:pt x="297" y="118"/>
                  <a:pt x="297" y="118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38" y="206"/>
                  <a:pt x="238" y="206"/>
                  <a:pt x="238" y="206"/>
                </a:cubicBezTo>
                <a:cubicBezTo>
                  <a:pt x="238" y="266"/>
                  <a:pt x="238" y="266"/>
                  <a:pt x="238" y="266"/>
                </a:cubicBezTo>
                <a:cubicBezTo>
                  <a:pt x="267" y="325"/>
                  <a:pt x="267" y="325"/>
                  <a:pt x="267" y="325"/>
                </a:cubicBezTo>
                <a:cubicBezTo>
                  <a:pt x="267" y="385"/>
                  <a:pt x="267" y="385"/>
                  <a:pt x="267" y="385"/>
                </a:cubicBezTo>
                <a:cubicBezTo>
                  <a:pt x="208" y="355"/>
                  <a:pt x="208" y="355"/>
                  <a:pt x="208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48" y="355"/>
                  <a:pt x="148" y="355"/>
                  <a:pt x="148" y="355"/>
                </a:cubicBezTo>
                <a:cubicBezTo>
                  <a:pt x="148" y="385"/>
                  <a:pt x="148" y="385"/>
                  <a:pt x="148" y="385"/>
                </a:cubicBezTo>
                <a:cubicBezTo>
                  <a:pt x="148" y="414"/>
                  <a:pt x="148" y="414"/>
                  <a:pt x="148" y="414"/>
                </a:cubicBezTo>
                <a:cubicBezTo>
                  <a:pt x="178" y="444"/>
                  <a:pt x="178" y="444"/>
                  <a:pt x="178" y="444"/>
                </a:cubicBezTo>
                <a:cubicBezTo>
                  <a:pt x="178" y="474"/>
                  <a:pt x="178" y="474"/>
                  <a:pt x="178" y="474"/>
                </a:cubicBezTo>
                <a:lnTo>
                  <a:pt x="148" y="533"/>
                </a:lnTo>
                <a:lnTo>
                  <a:pt x="119" y="504"/>
                </a:lnTo>
                <a:cubicBezTo>
                  <a:pt x="59" y="504"/>
                  <a:pt x="59" y="504"/>
                  <a:pt x="59" y="504"/>
                </a:cubicBezTo>
                <a:cubicBezTo>
                  <a:pt x="0" y="474"/>
                  <a:pt x="0" y="474"/>
                  <a:pt x="0" y="474"/>
                </a:cubicBezTo>
                <a:cubicBezTo>
                  <a:pt x="0" y="444"/>
                  <a:pt x="0" y="444"/>
                  <a:pt x="0" y="444"/>
                </a:cubicBezTo>
                <a:cubicBezTo>
                  <a:pt x="0" y="414"/>
                  <a:pt x="0" y="414"/>
                  <a:pt x="0" y="414"/>
                </a:cubicBezTo>
                <a:cubicBezTo>
                  <a:pt x="30" y="355"/>
                  <a:pt x="30" y="355"/>
                  <a:pt x="30" y="355"/>
                </a:cubicBezTo>
                <a:cubicBezTo>
                  <a:pt x="59" y="325"/>
                  <a:pt x="59" y="325"/>
                  <a:pt x="59" y="325"/>
                </a:cubicBezTo>
                <a:cubicBezTo>
                  <a:pt x="59" y="266"/>
                  <a:pt x="59" y="266"/>
                  <a:pt x="59" y="266"/>
                </a:cubicBezTo>
                <a:cubicBezTo>
                  <a:pt x="59" y="206"/>
                  <a:pt x="59" y="206"/>
                  <a:pt x="59" y="206"/>
                </a:cubicBezTo>
                <a:cubicBezTo>
                  <a:pt x="59" y="177"/>
                  <a:pt x="59" y="177"/>
                  <a:pt x="59" y="177"/>
                </a:cubicBezTo>
                <a:cubicBezTo>
                  <a:pt x="119" y="177"/>
                  <a:pt x="119" y="177"/>
                  <a:pt x="119" y="177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67" y="58"/>
                  <a:pt x="267" y="58"/>
                  <a:pt x="267" y="58"/>
                </a:cubicBezTo>
                <a:cubicBezTo>
                  <a:pt x="327" y="0"/>
                  <a:pt x="327" y="0"/>
                  <a:pt x="327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21" name="Freeform 61"/>
          <p:cNvSpPr>
            <a:spLocks noChangeArrowheads="1"/>
          </p:cNvSpPr>
          <p:nvPr/>
        </p:nvSpPr>
        <p:spPr bwMode="auto">
          <a:xfrm>
            <a:off x="3349921" y="6271561"/>
            <a:ext cx="142560" cy="80640"/>
          </a:xfrm>
          <a:custGeom>
            <a:avLst/>
            <a:gdLst>
              <a:gd name="T0" fmla="*/ 51890921 w 475"/>
              <a:gd name="T1" fmla="*/ 6492022 h 268"/>
              <a:gd name="T2" fmla="*/ 51890921 w 475"/>
              <a:gd name="T3" fmla="*/ 9793264 h 268"/>
              <a:gd name="T4" fmla="*/ 51890921 w 475"/>
              <a:gd name="T5" fmla="*/ 12984376 h 268"/>
              <a:gd name="T6" fmla="*/ 48716229 w 475"/>
              <a:gd name="T7" fmla="*/ 12984376 h 268"/>
              <a:gd name="T8" fmla="*/ 48716229 w 475"/>
              <a:gd name="T9" fmla="*/ 16395416 h 268"/>
              <a:gd name="T10" fmla="*/ 42257326 w 475"/>
              <a:gd name="T11" fmla="*/ 16395416 h 268"/>
              <a:gd name="T12" fmla="*/ 38973115 w 475"/>
              <a:gd name="T13" fmla="*/ 19586528 h 268"/>
              <a:gd name="T14" fmla="*/ 38973115 w 475"/>
              <a:gd name="T15" fmla="*/ 19586528 h 268"/>
              <a:gd name="T16" fmla="*/ 32513881 w 475"/>
              <a:gd name="T17" fmla="*/ 26078550 h 268"/>
              <a:gd name="T18" fmla="*/ 32513881 w 475"/>
              <a:gd name="T19" fmla="*/ 26078550 h 268"/>
              <a:gd name="T20" fmla="*/ 29339189 w 475"/>
              <a:gd name="T21" fmla="*/ 29379460 h 268"/>
              <a:gd name="T22" fmla="*/ 29339189 w 475"/>
              <a:gd name="T23" fmla="*/ 29379460 h 268"/>
              <a:gd name="T24" fmla="*/ 25945461 w 475"/>
              <a:gd name="T25" fmla="*/ 29379460 h 268"/>
              <a:gd name="T26" fmla="*/ 22770768 w 475"/>
              <a:gd name="T27" fmla="*/ 29379460 h 268"/>
              <a:gd name="T28" fmla="*/ 19486558 w 475"/>
              <a:gd name="T29" fmla="*/ 26078550 h 268"/>
              <a:gd name="T30" fmla="*/ 16311865 w 475"/>
              <a:gd name="T31" fmla="*/ 26078550 h 268"/>
              <a:gd name="T32" fmla="*/ 16311865 w 475"/>
              <a:gd name="T33" fmla="*/ 26078550 h 268"/>
              <a:gd name="T34" fmla="*/ 13027324 w 475"/>
              <a:gd name="T35" fmla="*/ 22887438 h 268"/>
              <a:gd name="T36" fmla="*/ 9743113 w 475"/>
              <a:gd name="T37" fmla="*/ 22887438 h 268"/>
              <a:gd name="T38" fmla="*/ 9743113 w 475"/>
              <a:gd name="T39" fmla="*/ 22887438 h 268"/>
              <a:gd name="T40" fmla="*/ 3284210 w 475"/>
              <a:gd name="T41" fmla="*/ 26078550 h 268"/>
              <a:gd name="T42" fmla="*/ 3284210 w 475"/>
              <a:gd name="T43" fmla="*/ 26078550 h 268"/>
              <a:gd name="T44" fmla="*/ 0 w 475"/>
              <a:gd name="T45" fmla="*/ 26078550 h 268"/>
              <a:gd name="T46" fmla="*/ 0 w 475"/>
              <a:gd name="T47" fmla="*/ 26078550 h 268"/>
              <a:gd name="T48" fmla="*/ 0 w 475"/>
              <a:gd name="T49" fmla="*/ 22887438 h 268"/>
              <a:gd name="T50" fmla="*/ 0 w 475"/>
              <a:gd name="T51" fmla="*/ 22887438 h 268"/>
              <a:gd name="T52" fmla="*/ 3284210 w 475"/>
              <a:gd name="T53" fmla="*/ 19586528 h 268"/>
              <a:gd name="T54" fmla="*/ 3284210 w 475"/>
              <a:gd name="T55" fmla="*/ 16395416 h 268"/>
              <a:gd name="T56" fmla="*/ 6568421 w 475"/>
              <a:gd name="T57" fmla="*/ 16395416 h 268"/>
              <a:gd name="T58" fmla="*/ 13027324 w 475"/>
              <a:gd name="T59" fmla="*/ 16395416 h 268"/>
              <a:gd name="T60" fmla="*/ 19486558 w 475"/>
              <a:gd name="T61" fmla="*/ 9793264 h 268"/>
              <a:gd name="T62" fmla="*/ 25945461 w 475"/>
              <a:gd name="T63" fmla="*/ 6492022 h 268"/>
              <a:gd name="T64" fmla="*/ 29339189 w 475"/>
              <a:gd name="T65" fmla="*/ 6492022 h 268"/>
              <a:gd name="T66" fmla="*/ 35688574 w 475"/>
              <a:gd name="T67" fmla="*/ 3300910 h 268"/>
              <a:gd name="T68" fmla="*/ 42257326 w 475"/>
              <a:gd name="T69" fmla="*/ 0 h 268"/>
              <a:gd name="T70" fmla="*/ 45541536 w 475"/>
              <a:gd name="T71" fmla="*/ 0 h 268"/>
              <a:gd name="T72" fmla="*/ 48716229 w 475"/>
              <a:gd name="T73" fmla="*/ 3300910 h 268"/>
              <a:gd name="T74" fmla="*/ 51890921 w 475"/>
              <a:gd name="T75" fmla="*/ 3300910 h 268"/>
              <a:gd name="T76" fmla="*/ 51890921 w 475"/>
              <a:gd name="T77" fmla="*/ 3300910 h 268"/>
              <a:gd name="T78" fmla="*/ 51890921 w 475"/>
              <a:gd name="T79" fmla="*/ 6492022 h 2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75" h="268">
                <a:moveTo>
                  <a:pt x="474" y="59"/>
                </a:moveTo>
                <a:lnTo>
                  <a:pt x="474" y="89"/>
                </a:lnTo>
                <a:lnTo>
                  <a:pt x="474" y="118"/>
                </a:lnTo>
                <a:lnTo>
                  <a:pt x="445" y="118"/>
                </a:lnTo>
                <a:lnTo>
                  <a:pt x="445" y="149"/>
                </a:lnTo>
                <a:lnTo>
                  <a:pt x="386" y="149"/>
                </a:lnTo>
                <a:lnTo>
                  <a:pt x="356" y="178"/>
                </a:lnTo>
                <a:lnTo>
                  <a:pt x="297" y="237"/>
                </a:lnTo>
                <a:lnTo>
                  <a:pt x="268" y="267"/>
                </a:lnTo>
                <a:lnTo>
                  <a:pt x="237" y="267"/>
                </a:lnTo>
                <a:lnTo>
                  <a:pt x="208" y="267"/>
                </a:lnTo>
                <a:lnTo>
                  <a:pt x="178" y="237"/>
                </a:lnTo>
                <a:lnTo>
                  <a:pt x="149" y="237"/>
                </a:lnTo>
                <a:lnTo>
                  <a:pt x="119" y="208"/>
                </a:lnTo>
                <a:lnTo>
                  <a:pt x="89" y="208"/>
                </a:lnTo>
                <a:lnTo>
                  <a:pt x="30" y="237"/>
                </a:lnTo>
                <a:lnTo>
                  <a:pt x="0" y="237"/>
                </a:lnTo>
                <a:lnTo>
                  <a:pt x="0" y="208"/>
                </a:lnTo>
                <a:lnTo>
                  <a:pt x="30" y="178"/>
                </a:lnTo>
                <a:lnTo>
                  <a:pt x="30" y="149"/>
                </a:lnTo>
                <a:lnTo>
                  <a:pt x="60" y="149"/>
                </a:lnTo>
                <a:lnTo>
                  <a:pt x="119" y="149"/>
                </a:lnTo>
                <a:lnTo>
                  <a:pt x="178" y="89"/>
                </a:lnTo>
                <a:lnTo>
                  <a:pt x="237" y="59"/>
                </a:lnTo>
                <a:lnTo>
                  <a:pt x="268" y="59"/>
                </a:lnTo>
                <a:lnTo>
                  <a:pt x="326" y="30"/>
                </a:lnTo>
                <a:lnTo>
                  <a:pt x="386" y="0"/>
                </a:lnTo>
                <a:lnTo>
                  <a:pt x="416" y="0"/>
                </a:lnTo>
                <a:lnTo>
                  <a:pt x="445" y="30"/>
                </a:lnTo>
                <a:lnTo>
                  <a:pt x="474" y="30"/>
                </a:lnTo>
                <a:lnTo>
                  <a:pt x="474" y="59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37" name="Freeform 65"/>
          <p:cNvSpPr>
            <a:spLocks noChangeArrowheads="1"/>
          </p:cNvSpPr>
          <p:nvPr/>
        </p:nvSpPr>
        <p:spPr bwMode="auto">
          <a:xfrm>
            <a:off x="2533441" y="5747401"/>
            <a:ext cx="400320" cy="488160"/>
          </a:xfrm>
          <a:custGeom>
            <a:avLst/>
            <a:gdLst>
              <a:gd name="T0" fmla="*/ 2147483647 w 1337"/>
              <a:gd name="T1" fmla="*/ 0 h 1632"/>
              <a:gd name="T2" fmla="*/ 2147483647 w 1337"/>
              <a:gd name="T3" fmla="*/ 2147483647 h 1632"/>
              <a:gd name="T4" fmla="*/ 2147483647 w 1337"/>
              <a:gd name="T5" fmla="*/ 2147483647 h 1632"/>
              <a:gd name="T6" fmla="*/ 2147483647 w 1337"/>
              <a:gd name="T7" fmla="*/ 2147483647 h 1632"/>
              <a:gd name="T8" fmla="*/ 2147483647 w 1337"/>
              <a:gd name="T9" fmla="*/ 2147483647 h 1632"/>
              <a:gd name="T10" fmla="*/ 2147483647 w 1337"/>
              <a:gd name="T11" fmla="*/ 2147483647 h 1632"/>
              <a:gd name="T12" fmla="*/ 2147483647 w 1337"/>
              <a:gd name="T13" fmla="*/ 2147483647 h 1632"/>
              <a:gd name="T14" fmla="*/ 2147483647 w 1337"/>
              <a:gd name="T15" fmla="*/ 2147483647 h 1632"/>
              <a:gd name="T16" fmla="*/ 2147483647 w 1337"/>
              <a:gd name="T17" fmla="*/ 2147483647 h 1632"/>
              <a:gd name="T18" fmla="*/ 2147483647 w 1337"/>
              <a:gd name="T19" fmla="*/ 2147483647 h 1632"/>
              <a:gd name="T20" fmla="*/ 2147483647 w 1337"/>
              <a:gd name="T21" fmla="*/ 2147483647 h 1632"/>
              <a:gd name="T22" fmla="*/ 2147483647 w 1337"/>
              <a:gd name="T23" fmla="*/ 2147483647 h 1632"/>
              <a:gd name="T24" fmla="*/ 2147483647 w 1337"/>
              <a:gd name="T25" fmla="*/ 2147483647 h 1632"/>
              <a:gd name="T26" fmla="*/ 2147483647 w 1337"/>
              <a:gd name="T27" fmla="*/ 2147483647 h 1632"/>
              <a:gd name="T28" fmla="*/ 2147483647 w 1337"/>
              <a:gd name="T29" fmla="*/ 2147483647 h 1632"/>
              <a:gd name="T30" fmla="*/ 2147483647 w 1337"/>
              <a:gd name="T31" fmla="*/ 2147483647 h 1632"/>
              <a:gd name="T32" fmla="*/ 2147483647 w 1337"/>
              <a:gd name="T33" fmla="*/ 2147483647 h 1632"/>
              <a:gd name="T34" fmla="*/ 2147483647 w 1337"/>
              <a:gd name="T35" fmla="*/ 2147483647 h 1632"/>
              <a:gd name="T36" fmla="*/ 2147483647 w 1337"/>
              <a:gd name="T37" fmla="*/ 2147483647 h 1632"/>
              <a:gd name="T38" fmla="*/ 2147483647 w 1337"/>
              <a:gd name="T39" fmla="*/ 2147483647 h 1632"/>
              <a:gd name="T40" fmla="*/ 2147483647 w 1337"/>
              <a:gd name="T41" fmla="*/ 2147483647 h 1632"/>
              <a:gd name="T42" fmla="*/ 2147483647 w 1337"/>
              <a:gd name="T43" fmla="*/ 2147483647 h 1632"/>
              <a:gd name="T44" fmla="*/ 2147483647 w 1337"/>
              <a:gd name="T45" fmla="*/ 2147483647 h 1632"/>
              <a:gd name="T46" fmla="*/ 2147483647 w 1337"/>
              <a:gd name="T47" fmla="*/ 2147483647 h 1632"/>
              <a:gd name="T48" fmla="*/ 2147483647 w 1337"/>
              <a:gd name="T49" fmla="*/ 2147483647 h 1632"/>
              <a:gd name="T50" fmla="*/ 2147483647 w 1337"/>
              <a:gd name="T51" fmla="*/ 2147483647 h 1632"/>
              <a:gd name="T52" fmla="*/ 2147483647 w 1337"/>
              <a:gd name="T53" fmla="*/ 2147483647 h 1632"/>
              <a:gd name="T54" fmla="*/ 2147483647 w 1337"/>
              <a:gd name="T55" fmla="*/ 2147483647 h 1632"/>
              <a:gd name="T56" fmla="*/ 2147483647 w 1337"/>
              <a:gd name="T57" fmla="*/ 2147483647 h 1632"/>
              <a:gd name="T58" fmla="*/ 2147483647 w 1337"/>
              <a:gd name="T59" fmla="*/ 2147483647 h 1632"/>
              <a:gd name="T60" fmla="*/ 2147483647 w 1337"/>
              <a:gd name="T61" fmla="*/ 2147483647 h 1632"/>
              <a:gd name="T62" fmla="*/ 2147483647 w 1337"/>
              <a:gd name="T63" fmla="*/ 2147483647 h 1632"/>
              <a:gd name="T64" fmla="*/ 2147483647 w 1337"/>
              <a:gd name="T65" fmla="*/ 2147483647 h 1632"/>
              <a:gd name="T66" fmla="*/ 2147483647 w 1337"/>
              <a:gd name="T67" fmla="*/ 2147483647 h 1632"/>
              <a:gd name="T68" fmla="*/ 1078999024 w 1337"/>
              <a:gd name="T69" fmla="*/ 2147483647 h 1632"/>
              <a:gd name="T70" fmla="*/ 2147483647 w 1337"/>
              <a:gd name="T71" fmla="*/ 2147483647 h 1632"/>
              <a:gd name="T72" fmla="*/ 2147483647 w 1337"/>
              <a:gd name="T73" fmla="*/ 2147483647 h 1632"/>
              <a:gd name="T74" fmla="*/ 2147483647 w 1337"/>
              <a:gd name="T75" fmla="*/ 2147483647 h 1632"/>
              <a:gd name="T76" fmla="*/ 2147483647 w 1337"/>
              <a:gd name="T77" fmla="*/ 2147483647 h 1632"/>
              <a:gd name="T78" fmla="*/ 2147483647 w 1337"/>
              <a:gd name="T79" fmla="*/ 2147483647 h 1632"/>
              <a:gd name="T80" fmla="*/ 2147483647 w 1337"/>
              <a:gd name="T81" fmla="*/ 2147483647 h 1632"/>
              <a:gd name="T82" fmla="*/ 2147483647 w 1337"/>
              <a:gd name="T83" fmla="*/ 2147483647 h 1632"/>
              <a:gd name="T84" fmla="*/ 2147483647 w 1337"/>
              <a:gd name="T85" fmla="*/ 2147483647 h 1632"/>
              <a:gd name="T86" fmla="*/ 2147483647 w 1337"/>
              <a:gd name="T87" fmla="*/ 2147483647 h 1632"/>
              <a:gd name="T88" fmla="*/ 2147483647 w 1337"/>
              <a:gd name="T89" fmla="*/ 2147483647 h 1632"/>
              <a:gd name="T90" fmla="*/ 2147483647 w 1337"/>
              <a:gd name="T91" fmla="*/ 2147483647 h 1632"/>
              <a:gd name="T92" fmla="*/ 1078999024 w 1337"/>
              <a:gd name="T93" fmla="*/ 2147483647 h 1632"/>
              <a:gd name="T94" fmla="*/ 2147483647 w 1337"/>
              <a:gd name="T95" fmla="*/ 2147483647 h 1632"/>
              <a:gd name="T96" fmla="*/ 2147483647 w 1337"/>
              <a:gd name="T97" fmla="*/ 2147483647 h 1632"/>
              <a:gd name="T98" fmla="*/ 2147483647 w 1337"/>
              <a:gd name="T99" fmla="*/ 2147483647 h 1632"/>
              <a:gd name="T100" fmla="*/ 2147483647 w 1337"/>
              <a:gd name="T101" fmla="*/ 2147483647 h 1632"/>
              <a:gd name="T102" fmla="*/ 2147483647 w 1337"/>
              <a:gd name="T103" fmla="*/ 2147483647 h 1632"/>
              <a:gd name="T104" fmla="*/ 2147483647 w 1337"/>
              <a:gd name="T105" fmla="*/ 2147483647 h 1632"/>
              <a:gd name="T106" fmla="*/ 2147483647 w 1337"/>
              <a:gd name="T107" fmla="*/ 2147483647 h 1632"/>
              <a:gd name="T108" fmla="*/ 2147483647 w 1337"/>
              <a:gd name="T109" fmla="*/ 2147483647 h 1632"/>
              <a:gd name="T110" fmla="*/ 2147483647 w 1337"/>
              <a:gd name="T111" fmla="*/ 2147483647 h 1632"/>
              <a:gd name="T112" fmla="*/ 2147483647 w 1337"/>
              <a:gd name="T113" fmla="*/ 2147483647 h 1632"/>
              <a:gd name="T114" fmla="*/ 2147483647 w 1337"/>
              <a:gd name="T115" fmla="*/ 2147483647 h 16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337" h="1632">
                <a:moveTo>
                  <a:pt x="861" y="89"/>
                </a:moveTo>
                <a:lnTo>
                  <a:pt x="861" y="89"/>
                </a:lnTo>
                <a:cubicBezTo>
                  <a:pt x="861" y="89"/>
                  <a:pt x="890" y="89"/>
                  <a:pt x="890" y="59"/>
                </a:cubicBezTo>
                <a:cubicBezTo>
                  <a:pt x="890" y="30"/>
                  <a:pt x="890" y="30"/>
                  <a:pt x="920" y="30"/>
                </a:cubicBezTo>
                <a:cubicBezTo>
                  <a:pt x="920" y="0"/>
                  <a:pt x="920" y="0"/>
                  <a:pt x="920" y="0"/>
                </a:cubicBezTo>
                <a:cubicBezTo>
                  <a:pt x="949" y="0"/>
                  <a:pt x="949" y="0"/>
                  <a:pt x="949" y="0"/>
                </a:cubicBezTo>
                <a:cubicBezTo>
                  <a:pt x="949" y="0"/>
                  <a:pt x="949" y="0"/>
                  <a:pt x="980" y="0"/>
                </a:cubicBezTo>
                <a:cubicBezTo>
                  <a:pt x="980" y="0"/>
                  <a:pt x="980" y="0"/>
                  <a:pt x="1009" y="30"/>
                </a:cubicBezTo>
                <a:cubicBezTo>
                  <a:pt x="1009" y="30"/>
                  <a:pt x="1038" y="30"/>
                  <a:pt x="1038" y="59"/>
                </a:cubicBezTo>
                <a:cubicBezTo>
                  <a:pt x="1038" y="89"/>
                  <a:pt x="1068" y="89"/>
                  <a:pt x="1068" y="89"/>
                </a:cubicBezTo>
                <a:lnTo>
                  <a:pt x="1098" y="119"/>
                </a:lnTo>
                <a:cubicBezTo>
                  <a:pt x="1098" y="119"/>
                  <a:pt x="1098" y="149"/>
                  <a:pt x="1128" y="149"/>
                </a:cubicBezTo>
                <a:lnTo>
                  <a:pt x="1128" y="178"/>
                </a:lnTo>
                <a:lnTo>
                  <a:pt x="1157" y="207"/>
                </a:lnTo>
                <a:cubicBezTo>
                  <a:pt x="1187" y="207"/>
                  <a:pt x="1187" y="207"/>
                  <a:pt x="1187" y="207"/>
                </a:cubicBezTo>
                <a:cubicBezTo>
                  <a:pt x="1217" y="207"/>
                  <a:pt x="1217" y="207"/>
                  <a:pt x="1217" y="207"/>
                </a:cubicBezTo>
                <a:cubicBezTo>
                  <a:pt x="1217" y="207"/>
                  <a:pt x="1217" y="207"/>
                  <a:pt x="1246" y="207"/>
                </a:cubicBezTo>
                <a:cubicBezTo>
                  <a:pt x="1276" y="207"/>
                  <a:pt x="1276" y="207"/>
                  <a:pt x="1276" y="207"/>
                </a:cubicBezTo>
                <a:cubicBezTo>
                  <a:pt x="1305" y="207"/>
                  <a:pt x="1305" y="207"/>
                  <a:pt x="1305" y="207"/>
                </a:cubicBezTo>
                <a:cubicBezTo>
                  <a:pt x="1336" y="207"/>
                  <a:pt x="1336" y="207"/>
                  <a:pt x="1336" y="207"/>
                </a:cubicBezTo>
                <a:cubicBezTo>
                  <a:pt x="1336" y="238"/>
                  <a:pt x="1305" y="238"/>
                  <a:pt x="1305" y="238"/>
                </a:cubicBezTo>
                <a:cubicBezTo>
                  <a:pt x="1305" y="267"/>
                  <a:pt x="1305" y="267"/>
                  <a:pt x="1305" y="267"/>
                </a:cubicBezTo>
                <a:cubicBezTo>
                  <a:pt x="1305" y="297"/>
                  <a:pt x="1305" y="297"/>
                  <a:pt x="1305" y="297"/>
                </a:cubicBezTo>
                <a:lnTo>
                  <a:pt x="1276" y="326"/>
                </a:lnTo>
                <a:cubicBezTo>
                  <a:pt x="1276" y="326"/>
                  <a:pt x="1246" y="326"/>
                  <a:pt x="1246" y="355"/>
                </a:cubicBezTo>
                <a:lnTo>
                  <a:pt x="1246" y="386"/>
                </a:lnTo>
                <a:cubicBezTo>
                  <a:pt x="1246" y="386"/>
                  <a:pt x="1246" y="386"/>
                  <a:pt x="1246" y="415"/>
                </a:cubicBezTo>
                <a:lnTo>
                  <a:pt x="1246" y="445"/>
                </a:lnTo>
                <a:lnTo>
                  <a:pt x="1217" y="445"/>
                </a:lnTo>
                <a:lnTo>
                  <a:pt x="1217" y="475"/>
                </a:lnTo>
                <a:cubicBezTo>
                  <a:pt x="1217" y="475"/>
                  <a:pt x="1217" y="475"/>
                  <a:pt x="1217" y="504"/>
                </a:cubicBezTo>
                <a:cubicBezTo>
                  <a:pt x="1187" y="534"/>
                  <a:pt x="1187" y="534"/>
                  <a:pt x="1187" y="534"/>
                </a:cubicBezTo>
                <a:cubicBezTo>
                  <a:pt x="1157" y="534"/>
                  <a:pt x="1157" y="534"/>
                  <a:pt x="1157" y="534"/>
                </a:cubicBezTo>
                <a:cubicBezTo>
                  <a:pt x="1128" y="534"/>
                  <a:pt x="1157" y="534"/>
                  <a:pt x="1128" y="534"/>
                </a:cubicBezTo>
                <a:cubicBezTo>
                  <a:pt x="1128" y="563"/>
                  <a:pt x="1128" y="563"/>
                  <a:pt x="1128" y="563"/>
                </a:cubicBezTo>
                <a:cubicBezTo>
                  <a:pt x="1128" y="563"/>
                  <a:pt x="1128" y="563"/>
                  <a:pt x="1098" y="563"/>
                </a:cubicBezTo>
                <a:lnTo>
                  <a:pt x="1098" y="594"/>
                </a:lnTo>
                <a:cubicBezTo>
                  <a:pt x="1068" y="594"/>
                  <a:pt x="1068" y="594"/>
                  <a:pt x="1068" y="594"/>
                </a:cubicBezTo>
                <a:cubicBezTo>
                  <a:pt x="1068" y="623"/>
                  <a:pt x="1068" y="623"/>
                  <a:pt x="1068" y="623"/>
                </a:cubicBezTo>
                <a:cubicBezTo>
                  <a:pt x="1038" y="623"/>
                  <a:pt x="1038" y="653"/>
                  <a:pt x="1038" y="653"/>
                </a:cubicBezTo>
                <a:cubicBezTo>
                  <a:pt x="1038" y="653"/>
                  <a:pt x="1038" y="653"/>
                  <a:pt x="1009" y="653"/>
                </a:cubicBezTo>
                <a:cubicBezTo>
                  <a:pt x="980" y="653"/>
                  <a:pt x="980" y="682"/>
                  <a:pt x="980" y="682"/>
                </a:cubicBezTo>
                <a:cubicBezTo>
                  <a:pt x="949" y="682"/>
                  <a:pt x="949" y="712"/>
                  <a:pt x="949" y="712"/>
                </a:cubicBezTo>
                <a:cubicBezTo>
                  <a:pt x="920" y="712"/>
                  <a:pt x="920" y="742"/>
                  <a:pt x="920" y="742"/>
                </a:cubicBezTo>
                <a:cubicBezTo>
                  <a:pt x="920" y="742"/>
                  <a:pt x="920" y="742"/>
                  <a:pt x="890" y="771"/>
                </a:cubicBezTo>
                <a:lnTo>
                  <a:pt x="861" y="771"/>
                </a:lnTo>
                <a:cubicBezTo>
                  <a:pt x="861" y="801"/>
                  <a:pt x="861" y="801"/>
                  <a:pt x="861" y="801"/>
                </a:cubicBezTo>
                <a:cubicBezTo>
                  <a:pt x="831" y="801"/>
                  <a:pt x="831" y="801"/>
                  <a:pt x="831" y="801"/>
                </a:cubicBezTo>
                <a:lnTo>
                  <a:pt x="831" y="831"/>
                </a:lnTo>
                <a:cubicBezTo>
                  <a:pt x="831" y="831"/>
                  <a:pt x="831" y="831"/>
                  <a:pt x="801" y="831"/>
                </a:cubicBezTo>
                <a:lnTo>
                  <a:pt x="772" y="831"/>
                </a:lnTo>
                <a:cubicBezTo>
                  <a:pt x="772" y="860"/>
                  <a:pt x="772" y="860"/>
                  <a:pt x="772" y="860"/>
                </a:cubicBezTo>
                <a:cubicBezTo>
                  <a:pt x="742" y="860"/>
                  <a:pt x="742" y="890"/>
                  <a:pt x="742" y="890"/>
                </a:cubicBezTo>
                <a:cubicBezTo>
                  <a:pt x="712" y="890"/>
                  <a:pt x="712" y="890"/>
                  <a:pt x="712" y="890"/>
                </a:cubicBezTo>
                <a:cubicBezTo>
                  <a:pt x="683" y="890"/>
                  <a:pt x="683" y="890"/>
                  <a:pt x="683" y="890"/>
                </a:cubicBezTo>
                <a:lnTo>
                  <a:pt x="683" y="919"/>
                </a:lnTo>
                <a:cubicBezTo>
                  <a:pt x="653" y="919"/>
                  <a:pt x="653" y="919"/>
                  <a:pt x="653" y="919"/>
                </a:cubicBezTo>
                <a:cubicBezTo>
                  <a:pt x="653" y="950"/>
                  <a:pt x="653" y="950"/>
                  <a:pt x="653" y="950"/>
                </a:cubicBezTo>
                <a:cubicBezTo>
                  <a:pt x="653" y="950"/>
                  <a:pt x="683" y="950"/>
                  <a:pt x="653" y="950"/>
                </a:cubicBezTo>
                <a:lnTo>
                  <a:pt x="653" y="979"/>
                </a:lnTo>
                <a:lnTo>
                  <a:pt x="653" y="1008"/>
                </a:lnTo>
                <a:cubicBezTo>
                  <a:pt x="653" y="1008"/>
                  <a:pt x="653" y="1008"/>
                  <a:pt x="624" y="1008"/>
                </a:cubicBezTo>
                <a:cubicBezTo>
                  <a:pt x="624" y="1008"/>
                  <a:pt x="624" y="1008"/>
                  <a:pt x="624" y="1038"/>
                </a:cubicBezTo>
                <a:cubicBezTo>
                  <a:pt x="593" y="1038"/>
                  <a:pt x="593" y="1038"/>
                  <a:pt x="593" y="1038"/>
                </a:cubicBezTo>
                <a:cubicBezTo>
                  <a:pt x="624" y="1038"/>
                  <a:pt x="624" y="1038"/>
                  <a:pt x="624" y="1038"/>
                </a:cubicBezTo>
                <a:cubicBezTo>
                  <a:pt x="624" y="1068"/>
                  <a:pt x="624" y="1068"/>
                  <a:pt x="624" y="1068"/>
                </a:cubicBezTo>
                <a:lnTo>
                  <a:pt x="624" y="1098"/>
                </a:lnTo>
                <a:cubicBezTo>
                  <a:pt x="593" y="1098"/>
                  <a:pt x="593" y="1098"/>
                  <a:pt x="593" y="1098"/>
                </a:cubicBezTo>
                <a:cubicBezTo>
                  <a:pt x="593" y="1127"/>
                  <a:pt x="593" y="1127"/>
                  <a:pt x="593" y="1127"/>
                </a:cubicBezTo>
                <a:cubicBezTo>
                  <a:pt x="593" y="1127"/>
                  <a:pt x="593" y="1127"/>
                  <a:pt x="593" y="1156"/>
                </a:cubicBezTo>
                <a:lnTo>
                  <a:pt x="593" y="1187"/>
                </a:lnTo>
                <a:cubicBezTo>
                  <a:pt x="593" y="1216"/>
                  <a:pt x="593" y="1216"/>
                  <a:pt x="593" y="1216"/>
                </a:cubicBezTo>
                <a:cubicBezTo>
                  <a:pt x="593" y="1216"/>
                  <a:pt x="593" y="1216"/>
                  <a:pt x="593" y="1246"/>
                </a:cubicBezTo>
                <a:cubicBezTo>
                  <a:pt x="593" y="1246"/>
                  <a:pt x="624" y="1246"/>
                  <a:pt x="593" y="1246"/>
                </a:cubicBezTo>
                <a:cubicBezTo>
                  <a:pt x="593" y="1246"/>
                  <a:pt x="593" y="1246"/>
                  <a:pt x="564" y="1246"/>
                </a:cubicBezTo>
                <a:cubicBezTo>
                  <a:pt x="564" y="1275"/>
                  <a:pt x="564" y="1275"/>
                  <a:pt x="564" y="1275"/>
                </a:cubicBezTo>
                <a:cubicBezTo>
                  <a:pt x="593" y="1275"/>
                  <a:pt x="593" y="1275"/>
                  <a:pt x="593" y="1275"/>
                </a:cubicBezTo>
                <a:cubicBezTo>
                  <a:pt x="593" y="1275"/>
                  <a:pt x="593" y="1275"/>
                  <a:pt x="593" y="1306"/>
                </a:cubicBezTo>
                <a:lnTo>
                  <a:pt x="593" y="1335"/>
                </a:lnTo>
                <a:cubicBezTo>
                  <a:pt x="593" y="1335"/>
                  <a:pt x="593" y="1335"/>
                  <a:pt x="593" y="1364"/>
                </a:cubicBezTo>
                <a:cubicBezTo>
                  <a:pt x="593" y="1364"/>
                  <a:pt x="593" y="1364"/>
                  <a:pt x="593" y="1394"/>
                </a:cubicBezTo>
                <a:cubicBezTo>
                  <a:pt x="593" y="1424"/>
                  <a:pt x="593" y="1424"/>
                  <a:pt x="593" y="1424"/>
                </a:cubicBezTo>
                <a:cubicBezTo>
                  <a:pt x="593" y="1424"/>
                  <a:pt x="593" y="1424"/>
                  <a:pt x="564" y="1454"/>
                </a:cubicBezTo>
                <a:cubicBezTo>
                  <a:pt x="564" y="1483"/>
                  <a:pt x="564" y="1483"/>
                  <a:pt x="564" y="1483"/>
                </a:cubicBezTo>
                <a:cubicBezTo>
                  <a:pt x="564" y="1483"/>
                  <a:pt x="564" y="1483"/>
                  <a:pt x="564" y="1512"/>
                </a:cubicBezTo>
                <a:cubicBezTo>
                  <a:pt x="535" y="1512"/>
                  <a:pt x="535" y="1512"/>
                  <a:pt x="535" y="1512"/>
                </a:cubicBezTo>
                <a:cubicBezTo>
                  <a:pt x="505" y="1512"/>
                  <a:pt x="505" y="1483"/>
                  <a:pt x="505" y="1483"/>
                </a:cubicBezTo>
                <a:cubicBezTo>
                  <a:pt x="505" y="1512"/>
                  <a:pt x="505" y="1512"/>
                  <a:pt x="505" y="1512"/>
                </a:cubicBezTo>
                <a:cubicBezTo>
                  <a:pt x="535" y="1512"/>
                  <a:pt x="535" y="1512"/>
                  <a:pt x="535" y="1512"/>
                </a:cubicBezTo>
                <a:cubicBezTo>
                  <a:pt x="535" y="1512"/>
                  <a:pt x="505" y="1512"/>
                  <a:pt x="505" y="1543"/>
                </a:cubicBezTo>
                <a:cubicBezTo>
                  <a:pt x="475" y="1543"/>
                  <a:pt x="475" y="1543"/>
                  <a:pt x="475" y="1543"/>
                </a:cubicBezTo>
                <a:cubicBezTo>
                  <a:pt x="475" y="1543"/>
                  <a:pt x="475" y="1543"/>
                  <a:pt x="505" y="1543"/>
                </a:cubicBezTo>
                <a:cubicBezTo>
                  <a:pt x="475" y="1543"/>
                  <a:pt x="505" y="1572"/>
                  <a:pt x="475" y="1572"/>
                </a:cubicBezTo>
                <a:lnTo>
                  <a:pt x="475" y="1543"/>
                </a:lnTo>
                <a:cubicBezTo>
                  <a:pt x="475" y="1572"/>
                  <a:pt x="475" y="1572"/>
                  <a:pt x="475" y="1572"/>
                </a:cubicBezTo>
                <a:cubicBezTo>
                  <a:pt x="475" y="1572"/>
                  <a:pt x="445" y="1572"/>
                  <a:pt x="445" y="1602"/>
                </a:cubicBezTo>
                <a:lnTo>
                  <a:pt x="416" y="1602"/>
                </a:lnTo>
                <a:cubicBezTo>
                  <a:pt x="445" y="1631"/>
                  <a:pt x="445" y="1631"/>
                  <a:pt x="416" y="1631"/>
                </a:cubicBezTo>
                <a:cubicBezTo>
                  <a:pt x="416" y="1602"/>
                  <a:pt x="416" y="1602"/>
                  <a:pt x="416" y="1602"/>
                </a:cubicBezTo>
                <a:cubicBezTo>
                  <a:pt x="416" y="1602"/>
                  <a:pt x="416" y="1602"/>
                  <a:pt x="386" y="1602"/>
                </a:cubicBezTo>
                <a:cubicBezTo>
                  <a:pt x="386" y="1631"/>
                  <a:pt x="386" y="1631"/>
                  <a:pt x="386" y="1631"/>
                </a:cubicBezTo>
                <a:cubicBezTo>
                  <a:pt x="356" y="1631"/>
                  <a:pt x="356" y="1631"/>
                  <a:pt x="356" y="1631"/>
                </a:cubicBezTo>
                <a:cubicBezTo>
                  <a:pt x="327" y="1631"/>
                  <a:pt x="327" y="1631"/>
                  <a:pt x="327" y="1631"/>
                </a:cubicBezTo>
                <a:lnTo>
                  <a:pt x="297" y="1602"/>
                </a:lnTo>
                <a:cubicBezTo>
                  <a:pt x="297" y="1602"/>
                  <a:pt x="297" y="1602"/>
                  <a:pt x="268" y="1602"/>
                </a:cubicBezTo>
                <a:cubicBezTo>
                  <a:pt x="268" y="1602"/>
                  <a:pt x="268" y="1602"/>
                  <a:pt x="237" y="1602"/>
                </a:cubicBezTo>
                <a:cubicBezTo>
                  <a:pt x="237" y="1572"/>
                  <a:pt x="208" y="1572"/>
                  <a:pt x="208" y="1572"/>
                </a:cubicBezTo>
                <a:cubicBezTo>
                  <a:pt x="208" y="1572"/>
                  <a:pt x="237" y="1572"/>
                  <a:pt x="208" y="1572"/>
                </a:cubicBezTo>
                <a:cubicBezTo>
                  <a:pt x="208" y="1572"/>
                  <a:pt x="208" y="1572"/>
                  <a:pt x="208" y="1543"/>
                </a:cubicBezTo>
                <a:cubicBezTo>
                  <a:pt x="208" y="1543"/>
                  <a:pt x="208" y="1543"/>
                  <a:pt x="179" y="1543"/>
                </a:cubicBezTo>
                <a:cubicBezTo>
                  <a:pt x="179" y="1512"/>
                  <a:pt x="179" y="1512"/>
                  <a:pt x="179" y="1512"/>
                </a:cubicBezTo>
                <a:lnTo>
                  <a:pt x="179" y="1483"/>
                </a:lnTo>
                <a:cubicBezTo>
                  <a:pt x="179" y="1483"/>
                  <a:pt x="179" y="1454"/>
                  <a:pt x="149" y="1454"/>
                </a:cubicBezTo>
                <a:cubicBezTo>
                  <a:pt x="149" y="1424"/>
                  <a:pt x="149" y="1424"/>
                  <a:pt x="179" y="1424"/>
                </a:cubicBezTo>
                <a:cubicBezTo>
                  <a:pt x="149" y="1424"/>
                  <a:pt x="149" y="1424"/>
                  <a:pt x="149" y="1424"/>
                </a:cubicBezTo>
                <a:cubicBezTo>
                  <a:pt x="149" y="1394"/>
                  <a:pt x="149" y="1424"/>
                  <a:pt x="149" y="1394"/>
                </a:cubicBezTo>
                <a:cubicBezTo>
                  <a:pt x="149" y="1364"/>
                  <a:pt x="149" y="1364"/>
                  <a:pt x="149" y="1364"/>
                </a:cubicBezTo>
                <a:cubicBezTo>
                  <a:pt x="149" y="1335"/>
                  <a:pt x="149" y="1335"/>
                  <a:pt x="149" y="1335"/>
                </a:cubicBezTo>
                <a:cubicBezTo>
                  <a:pt x="149" y="1335"/>
                  <a:pt x="149" y="1335"/>
                  <a:pt x="119" y="1335"/>
                </a:cubicBezTo>
                <a:lnTo>
                  <a:pt x="119" y="1306"/>
                </a:lnTo>
                <a:lnTo>
                  <a:pt x="149" y="1306"/>
                </a:lnTo>
                <a:cubicBezTo>
                  <a:pt x="119" y="1306"/>
                  <a:pt x="119" y="1306"/>
                  <a:pt x="119" y="1306"/>
                </a:cubicBezTo>
                <a:cubicBezTo>
                  <a:pt x="119" y="1275"/>
                  <a:pt x="119" y="1275"/>
                  <a:pt x="119" y="1275"/>
                </a:cubicBezTo>
                <a:lnTo>
                  <a:pt x="89" y="1275"/>
                </a:lnTo>
                <a:cubicBezTo>
                  <a:pt x="89" y="1275"/>
                  <a:pt x="119" y="1275"/>
                  <a:pt x="89" y="1275"/>
                </a:cubicBezTo>
                <a:lnTo>
                  <a:pt x="89" y="1246"/>
                </a:lnTo>
                <a:lnTo>
                  <a:pt x="60" y="1246"/>
                </a:lnTo>
                <a:cubicBezTo>
                  <a:pt x="89" y="1246"/>
                  <a:pt x="89" y="1246"/>
                  <a:pt x="89" y="1216"/>
                </a:cubicBezTo>
                <a:lnTo>
                  <a:pt x="119" y="1187"/>
                </a:lnTo>
                <a:lnTo>
                  <a:pt x="119" y="1156"/>
                </a:lnTo>
                <a:cubicBezTo>
                  <a:pt x="119" y="1127"/>
                  <a:pt x="119" y="1127"/>
                  <a:pt x="119" y="1127"/>
                </a:cubicBezTo>
                <a:cubicBezTo>
                  <a:pt x="119" y="1127"/>
                  <a:pt x="149" y="1127"/>
                  <a:pt x="119" y="1127"/>
                </a:cubicBezTo>
                <a:cubicBezTo>
                  <a:pt x="119" y="1098"/>
                  <a:pt x="119" y="1098"/>
                  <a:pt x="119" y="1098"/>
                </a:cubicBezTo>
                <a:cubicBezTo>
                  <a:pt x="119" y="1098"/>
                  <a:pt x="149" y="1098"/>
                  <a:pt x="149" y="1068"/>
                </a:cubicBezTo>
                <a:cubicBezTo>
                  <a:pt x="149" y="1068"/>
                  <a:pt x="179" y="1068"/>
                  <a:pt x="179" y="1038"/>
                </a:cubicBezTo>
                <a:lnTo>
                  <a:pt x="179" y="1008"/>
                </a:lnTo>
                <a:cubicBezTo>
                  <a:pt x="179" y="979"/>
                  <a:pt x="179" y="979"/>
                  <a:pt x="179" y="979"/>
                </a:cubicBezTo>
                <a:cubicBezTo>
                  <a:pt x="149" y="979"/>
                  <a:pt x="149" y="950"/>
                  <a:pt x="149" y="950"/>
                </a:cubicBezTo>
                <a:lnTo>
                  <a:pt x="119" y="950"/>
                </a:lnTo>
                <a:cubicBezTo>
                  <a:pt x="89" y="950"/>
                  <a:pt x="89" y="950"/>
                  <a:pt x="89" y="950"/>
                </a:cubicBezTo>
                <a:cubicBezTo>
                  <a:pt x="89" y="919"/>
                  <a:pt x="89" y="919"/>
                  <a:pt x="89" y="919"/>
                </a:cubicBezTo>
                <a:lnTo>
                  <a:pt x="89" y="890"/>
                </a:lnTo>
                <a:lnTo>
                  <a:pt x="60" y="890"/>
                </a:lnTo>
                <a:cubicBezTo>
                  <a:pt x="60" y="860"/>
                  <a:pt x="30" y="860"/>
                  <a:pt x="30" y="860"/>
                </a:cubicBezTo>
                <a:cubicBezTo>
                  <a:pt x="30" y="860"/>
                  <a:pt x="30" y="860"/>
                  <a:pt x="0" y="860"/>
                </a:cubicBezTo>
                <a:cubicBezTo>
                  <a:pt x="0" y="831"/>
                  <a:pt x="0" y="831"/>
                  <a:pt x="0" y="831"/>
                </a:cubicBezTo>
                <a:cubicBezTo>
                  <a:pt x="0" y="831"/>
                  <a:pt x="0" y="831"/>
                  <a:pt x="30" y="831"/>
                </a:cubicBezTo>
                <a:cubicBezTo>
                  <a:pt x="30" y="831"/>
                  <a:pt x="30" y="831"/>
                  <a:pt x="60" y="831"/>
                </a:cubicBezTo>
                <a:cubicBezTo>
                  <a:pt x="89" y="831"/>
                  <a:pt x="89" y="860"/>
                  <a:pt x="89" y="831"/>
                </a:cubicBezTo>
                <a:cubicBezTo>
                  <a:pt x="119" y="831"/>
                  <a:pt x="119" y="831"/>
                  <a:pt x="119" y="831"/>
                </a:cubicBezTo>
                <a:cubicBezTo>
                  <a:pt x="149" y="831"/>
                  <a:pt x="149" y="831"/>
                  <a:pt x="149" y="831"/>
                </a:cubicBezTo>
                <a:cubicBezTo>
                  <a:pt x="149" y="831"/>
                  <a:pt x="149" y="831"/>
                  <a:pt x="179" y="831"/>
                </a:cubicBezTo>
                <a:cubicBezTo>
                  <a:pt x="179" y="831"/>
                  <a:pt x="179" y="831"/>
                  <a:pt x="179" y="860"/>
                </a:cubicBezTo>
                <a:cubicBezTo>
                  <a:pt x="179" y="860"/>
                  <a:pt x="149" y="860"/>
                  <a:pt x="179" y="860"/>
                </a:cubicBezTo>
                <a:lnTo>
                  <a:pt x="179" y="890"/>
                </a:lnTo>
                <a:cubicBezTo>
                  <a:pt x="179" y="919"/>
                  <a:pt x="179" y="919"/>
                  <a:pt x="179" y="919"/>
                </a:cubicBezTo>
                <a:cubicBezTo>
                  <a:pt x="179" y="919"/>
                  <a:pt x="179" y="950"/>
                  <a:pt x="208" y="950"/>
                </a:cubicBezTo>
                <a:cubicBezTo>
                  <a:pt x="208" y="919"/>
                  <a:pt x="208" y="919"/>
                  <a:pt x="208" y="919"/>
                </a:cubicBezTo>
                <a:cubicBezTo>
                  <a:pt x="208" y="890"/>
                  <a:pt x="208" y="890"/>
                  <a:pt x="208" y="890"/>
                </a:cubicBezTo>
                <a:cubicBezTo>
                  <a:pt x="237" y="890"/>
                  <a:pt x="237" y="890"/>
                  <a:pt x="237" y="890"/>
                </a:cubicBezTo>
                <a:cubicBezTo>
                  <a:pt x="237" y="890"/>
                  <a:pt x="237" y="860"/>
                  <a:pt x="208" y="860"/>
                </a:cubicBezTo>
                <a:cubicBezTo>
                  <a:pt x="179" y="860"/>
                  <a:pt x="179" y="860"/>
                  <a:pt x="179" y="860"/>
                </a:cubicBezTo>
                <a:cubicBezTo>
                  <a:pt x="179" y="831"/>
                  <a:pt x="179" y="831"/>
                  <a:pt x="208" y="831"/>
                </a:cubicBezTo>
                <a:cubicBezTo>
                  <a:pt x="208" y="831"/>
                  <a:pt x="208" y="831"/>
                  <a:pt x="237" y="831"/>
                </a:cubicBezTo>
                <a:cubicBezTo>
                  <a:pt x="237" y="860"/>
                  <a:pt x="237" y="860"/>
                  <a:pt x="237" y="860"/>
                </a:cubicBezTo>
                <a:lnTo>
                  <a:pt x="237" y="831"/>
                </a:lnTo>
                <a:cubicBezTo>
                  <a:pt x="237" y="831"/>
                  <a:pt x="237" y="831"/>
                  <a:pt x="237" y="801"/>
                </a:cubicBezTo>
                <a:lnTo>
                  <a:pt x="237" y="771"/>
                </a:lnTo>
                <a:cubicBezTo>
                  <a:pt x="237" y="771"/>
                  <a:pt x="237" y="771"/>
                  <a:pt x="237" y="801"/>
                </a:cubicBezTo>
                <a:cubicBezTo>
                  <a:pt x="208" y="801"/>
                  <a:pt x="208" y="801"/>
                  <a:pt x="208" y="801"/>
                </a:cubicBezTo>
                <a:cubicBezTo>
                  <a:pt x="208" y="771"/>
                  <a:pt x="208" y="771"/>
                  <a:pt x="208" y="771"/>
                </a:cubicBezTo>
                <a:cubicBezTo>
                  <a:pt x="208" y="801"/>
                  <a:pt x="208" y="801"/>
                  <a:pt x="208" y="801"/>
                </a:cubicBezTo>
                <a:cubicBezTo>
                  <a:pt x="208" y="801"/>
                  <a:pt x="208" y="801"/>
                  <a:pt x="179" y="801"/>
                </a:cubicBezTo>
                <a:cubicBezTo>
                  <a:pt x="179" y="771"/>
                  <a:pt x="179" y="771"/>
                  <a:pt x="179" y="771"/>
                </a:cubicBezTo>
                <a:cubicBezTo>
                  <a:pt x="208" y="771"/>
                  <a:pt x="208" y="771"/>
                  <a:pt x="208" y="771"/>
                </a:cubicBezTo>
                <a:cubicBezTo>
                  <a:pt x="237" y="771"/>
                  <a:pt x="237" y="771"/>
                  <a:pt x="237" y="771"/>
                </a:cubicBezTo>
                <a:cubicBezTo>
                  <a:pt x="237" y="771"/>
                  <a:pt x="237" y="771"/>
                  <a:pt x="268" y="771"/>
                </a:cubicBezTo>
                <a:cubicBezTo>
                  <a:pt x="268" y="742"/>
                  <a:pt x="268" y="771"/>
                  <a:pt x="268" y="771"/>
                </a:cubicBezTo>
                <a:lnTo>
                  <a:pt x="268" y="742"/>
                </a:lnTo>
                <a:cubicBezTo>
                  <a:pt x="237" y="771"/>
                  <a:pt x="237" y="771"/>
                  <a:pt x="237" y="771"/>
                </a:cubicBezTo>
                <a:cubicBezTo>
                  <a:pt x="208" y="771"/>
                  <a:pt x="208" y="771"/>
                  <a:pt x="208" y="771"/>
                </a:cubicBezTo>
                <a:cubicBezTo>
                  <a:pt x="179" y="771"/>
                  <a:pt x="179" y="771"/>
                  <a:pt x="179" y="771"/>
                </a:cubicBezTo>
                <a:cubicBezTo>
                  <a:pt x="179" y="742"/>
                  <a:pt x="179" y="771"/>
                  <a:pt x="149" y="771"/>
                </a:cubicBezTo>
                <a:cubicBezTo>
                  <a:pt x="149" y="742"/>
                  <a:pt x="149" y="742"/>
                  <a:pt x="149" y="742"/>
                </a:cubicBezTo>
                <a:cubicBezTo>
                  <a:pt x="149" y="771"/>
                  <a:pt x="149" y="742"/>
                  <a:pt x="119" y="742"/>
                </a:cubicBezTo>
                <a:cubicBezTo>
                  <a:pt x="119" y="771"/>
                  <a:pt x="119" y="771"/>
                  <a:pt x="119" y="771"/>
                </a:cubicBezTo>
                <a:cubicBezTo>
                  <a:pt x="119" y="742"/>
                  <a:pt x="119" y="742"/>
                  <a:pt x="119" y="742"/>
                </a:cubicBezTo>
                <a:cubicBezTo>
                  <a:pt x="119" y="771"/>
                  <a:pt x="119" y="771"/>
                  <a:pt x="119" y="771"/>
                </a:cubicBezTo>
                <a:lnTo>
                  <a:pt x="89" y="742"/>
                </a:lnTo>
                <a:cubicBezTo>
                  <a:pt x="89" y="742"/>
                  <a:pt x="89" y="742"/>
                  <a:pt x="60" y="771"/>
                </a:cubicBezTo>
                <a:lnTo>
                  <a:pt x="30" y="771"/>
                </a:lnTo>
                <a:lnTo>
                  <a:pt x="30" y="801"/>
                </a:lnTo>
                <a:cubicBezTo>
                  <a:pt x="30" y="801"/>
                  <a:pt x="30" y="801"/>
                  <a:pt x="30" y="771"/>
                </a:cubicBezTo>
                <a:cubicBezTo>
                  <a:pt x="60" y="771"/>
                  <a:pt x="60" y="771"/>
                  <a:pt x="60" y="742"/>
                </a:cubicBezTo>
                <a:cubicBezTo>
                  <a:pt x="60" y="742"/>
                  <a:pt x="60" y="742"/>
                  <a:pt x="89" y="742"/>
                </a:cubicBezTo>
                <a:lnTo>
                  <a:pt x="119" y="742"/>
                </a:lnTo>
                <a:cubicBezTo>
                  <a:pt x="149" y="742"/>
                  <a:pt x="179" y="742"/>
                  <a:pt x="179" y="742"/>
                </a:cubicBezTo>
                <a:cubicBezTo>
                  <a:pt x="179" y="742"/>
                  <a:pt x="179" y="742"/>
                  <a:pt x="208" y="771"/>
                </a:cubicBezTo>
                <a:cubicBezTo>
                  <a:pt x="208" y="771"/>
                  <a:pt x="237" y="771"/>
                  <a:pt x="237" y="742"/>
                </a:cubicBezTo>
                <a:lnTo>
                  <a:pt x="268" y="742"/>
                </a:lnTo>
                <a:cubicBezTo>
                  <a:pt x="268" y="742"/>
                  <a:pt x="268" y="742"/>
                  <a:pt x="297" y="742"/>
                </a:cubicBezTo>
                <a:cubicBezTo>
                  <a:pt x="297" y="742"/>
                  <a:pt x="297" y="742"/>
                  <a:pt x="327" y="742"/>
                </a:cubicBezTo>
                <a:cubicBezTo>
                  <a:pt x="327" y="712"/>
                  <a:pt x="356" y="742"/>
                  <a:pt x="356" y="712"/>
                </a:cubicBezTo>
                <a:cubicBezTo>
                  <a:pt x="386" y="712"/>
                  <a:pt x="386" y="712"/>
                  <a:pt x="416" y="712"/>
                </a:cubicBezTo>
                <a:lnTo>
                  <a:pt x="416" y="682"/>
                </a:lnTo>
                <a:lnTo>
                  <a:pt x="445" y="682"/>
                </a:lnTo>
                <a:cubicBezTo>
                  <a:pt x="475" y="682"/>
                  <a:pt x="475" y="682"/>
                  <a:pt x="505" y="712"/>
                </a:cubicBezTo>
                <a:cubicBezTo>
                  <a:pt x="505" y="712"/>
                  <a:pt x="505" y="712"/>
                  <a:pt x="505" y="682"/>
                </a:cubicBezTo>
                <a:lnTo>
                  <a:pt x="535" y="682"/>
                </a:lnTo>
                <a:cubicBezTo>
                  <a:pt x="535" y="712"/>
                  <a:pt x="535" y="712"/>
                  <a:pt x="535" y="712"/>
                </a:cubicBezTo>
                <a:lnTo>
                  <a:pt x="564" y="682"/>
                </a:lnTo>
                <a:lnTo>
                  <a:pt x="593" y="682"/>
                </a:lnTo>
                <a:cubicBezTo>
                  <a:pt x="593" y="653"/>
                  <a:pt x="624" y="653"/>
                  <a:pt x="624" y="653"/>
                </a:cubicBezTo>
                <a:cubicBezTo>
                  <a:pt x="624" y="653"/>
                  <a:pt x="624" y="623"/>
                  <a:pt x="593" y="623"/>
                </a:cubicBezTo>
                <a:lnTo>
                  <a:pt x="593" y="594"/>
                </a:lnTo>
                <a:cubicBezTo>
                  <a:pt x="593" y="594"/>
                  <a:pt x="593" y="594"/>
                  <a:pt x="624" y="594"/>
                </a:cubicBezTo>
                <a:cubicBezTo>
                  <a:pt x="624" y="594"/>
                  <a:pt x="624" y="594"/>
                  <a:pt x="653" y="594"/>
                </a:cubicBezTo>
                <a:cubicBezTo>
                  <a:pt x="653" y="594"/>
                  <a:pt x="653" y="594"/>
                  <a:pt x="683" y="594"/>
                </a:cubicBezTo>
                <a:cubicBezTo>
                  <a:pt x="683" y="594"/>
                  <a:pt x="712" y="594"/>
                  <a:pt x="712" y="563"/>
                </a:cubicBezTo>
                <a:cubicBezTo>
                  <a:pt x="712" y="563"/>
                  <a:pt x="712" y="563"/>
                  <a:pt x="742" y="563"/>
                </a:cubicBezTo>
                <a:cubicBezTo>
                  <a:pt x="742" y="534"/>
                  <a:pt x="742" y="534"/>
                  <a:pt x="742" y="534"/>
                </a:cubicBezTo>
                <a:lnTo>
                  <a:pt x="712" y="534"/>
                </a:lnTo>
                <a:cubicBezTo>
                  <a:pt x="712" y="504"/>
                  <a:pt x="712" y="504"/>
                  <a:pt x="712" y="504"/>
                </a:cubicBezTo>
                <a:cubicBezTo>
                  <a:pt x="712" y="475"/>
                  <a:pt x="712" y="475"/>
                  <a:pt x="712" y="475"/>
                </a:cubicBezTo>
                <a:lnTo>
                  <a:pt x="742" y="445"/>
                </a:lnTo>
                <a:cubicBezTo>
                  <a:pt x="742" y="445"/>
                  <a:pt x="742" y="445"/>
                  <a:pt x="742" y="415"/>
                </a:cubicBezTo>
                <a:cubicBezTo>
                  <a:pt x="742" y="386"/>
                  <a:pt x="742" y="386"/>
                  <a:pt x="742" y="386"/>
                </a:cubicBezTo>
                <a:cubicBezTo>
                  <a:pt x="772" y="386"/>
                  <a:pt x="772" y="386"/>
                  <a:pt x="772" y="386"/>
                </a:cubicBezTo>
                <a:cubicBezTo>
                  <a:pt x="772" y="386"/>
                  <a:pt x="772" y="386"/>
                  <a:pt x="772" y="355"/>
                </a:cubicBezTo>
                <a:lnTo>
                  <a:pt x="801" y="355"/>
                </a:lnTo>
                <a:cubicBezTo>
                  <a:pt x="801" y="355"/>
                  <a:pt x="801" y="355"/>
                  <a:pt x="801" y="326"/>
                </a:cubicBezTo>
                <a:cubicBezTo>
                  <a:pt x="801" y="326"/>
                  <a:pt x="801" y="326"/>
                  <a:pt x="801" y="297"/>
                </a:cubicBezTo>
                <a:cubicBezTo>
                  <a:pt x="831" y="297"/>
                  <a:pt x="831" y="297"/>
                  <a:pt x="831" y="297"/>
                </a:cubicBezTo>
                <a:lnTo>
                  <a:pt x="831" y="267"/>
                </a:lnTo>
                <a:lnTo>
                  <a:pt x="861" y="238"/>
                </a:lnTo>
                <a:cubicBezTo>
                  <a:pt x="861" y="207"/>
                  <a:pt x="861" y="207"/>
                  <a:pt x="861" y="207"/>
                </a:cubicBezTo>
                <a:cubicBezTo>
                  <a:pt x="861" y="207"/>
                  <a:pt x="861" y="207"/>
                  <a:pt x="861" y="178"/>
                </a:cubicBezTo>
                <a:lnTo>
                  <a:pt x="861" y="149"/>
                </a:lnTo>
                <a:lnTo>
                  <a:pt x="861" y="119"/>
                </a:lnTo>
                <a:cubicBezTo>
                  <a:pt x="861" y="119"/>
                  <a:pt x="861" y="119"/>
                  <a:pt x="861" y="89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38" name="Freeform 66"/>
          <p:cNvSpPr>
            <a:spLocks noChangeArrowheads="1"/>
          </p:cNvSpPr>
          <p:nvPr/>
        </p:nvSpPr>
        <p:spPr bwMode="auto">
          <a:xfrm>
            <a:off x="2507521" y="6323401"/>
            <a:ext cx="25920" cy="10080"/>
          </a:xfrm>
          <a:custGeom>
            <a:avLst/>
            <a:gdLst>
              <a:gd name="T0" fmla="*/ 59 w 89"/>
              <a:gd name="T1" fmla="*/ 0 h 31"/>
              <a:gd name="T2" fmla="*/ 59 w 89"/>
              <a:gd name="T3" fmla="*/ 0 h 31"/>
              <a:gd name="T4" fmla="*/ 29 w 89"/>
              <a:gd name="T5" fmla="*/ 30 h 31"/>
              <a:gd name="T6" fmla="*/ 0 w 89"/>
              <a:gd name="T7" fmla="*/ 30 h 31"/>
              <a:gd name="T8" fmla="*/ 0 w 89"/>
              <a:gd name="T9" fmla="*/ 30 h 31"/>
              <a:gd name="T10" fmla="*/ 29 w 89"/>
              <a:gd name="T11" fmla="*/ 30 h 31"/>
              <a:gd name="T12" fmla="*/ 59 w 89"/>
              <a:gd name="T13" fmla="*/ 0 h 31"/>
              <a:gd name="T14" fmla="*/ 88 w 89"/>
              <a:gd name="T15" fmla="*/ 0 h 31"/>
              <a:gd name="T16" fmla="*/ 59 w 89"/>
              <a:gd name="T1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" h="31">
                <a:moveTo>
                  <a:pt x="59" y="0"/>
                </a:moveTo>
                <a:lnTo>
                  <a:pt x="59" y="0"/>
                </a:lnTo>
                <a:cubicBezTo>
                  <a:pt x="59" y="0"/>
                  <a:pt x="29" y="0"/>
                  <a:pt x="29" y="30"/>
                </a:cubicBezTo>
                <a:lnTo>
                  <a:pt x="0" y="30"/>
                </a:lnTo>
                <a:lnTo>
                  <a:pt x="0" y="30"/>
                </a:lnTo>
                <a:cubicBezTo>
                  <a:pt x="29" y="30"/>
                  <a:pt x="29" y="30"/>
                  <a:pt x="29" y="30"/>
                </a:cubicBezTo>
                <a:cubicBezTo>
                  <a:pt x="59" y="30"/>
                  <a:pt x="59" y="0"/>
                  <a:pt x="59" y="0"/>
                </a:cubicBezTo>
                <a:cubicBezTo>
                  <a:pt x="88" y="0"/>
                  <a:pt x="88" y="0"/>
                  <a:pt x="88" y="0"/>
                </a:cubicBezTo>
                <a:lnTo>
                  <a:pt x="59" y="0"/>
                </a:lnTo>
              </a:path>
            </a:pathLst>
          </a:custGeom>
          <a:solidFill>
            <a:srgbClr val="1D3F7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139" name="Freeform 67"/>
          <p:cNvSpPr>
            <a:spLocks noChangeArrowheads="1"/>
          </p:cNvSpPr>
          <p:nvPr/>
        </p:nvSpPr>
        <p:spPr bwMode="auto">
          <a:xfrm>
            <a:off x="2507521" y="6323401"/>
            <a:ext cx="25920" cy="10080"/>
          </a:xfrm>
          <a:custGeom>
            <a:avLst/>
            <a:gdLst>
              <a:gd name="T0" fmla="*/ 59 w 89"/>
              <a:gd name="T1" fmla="*/ 0 h 31"/>
              <a:gd name="T2" fmla="*/ 59 w 89"/>
              <a:gd name="T3" fmla="*/ 0 h 31"/>
              <a:gd name="T4" fmla="*/ 59 w 89"/>
              <a:gd name="T5" fmla="*/ 0 h 31"/>
              <a:gd name="T6" fmla="*/ 29 w 89"/>
              <a:gd name="T7" fmla="*/ 30 h 31"/>
              <a:gd name="T8" fmla="*/ 0 w 89"/>
              <a:gd name="T9" fmla="*/ 30 h 31"/>
              <a:gd name="T10" fmla="*/ 0 w 89"/>
              <a:gd name="T11" fmla="*/ 30 h 31"/>
              <a:gd name="T12" fmla="*/ 0 w 89"/>
              <a:gd name="T13" fmla="*/ 30 h 31"/>
              <a:gd name="T14" fmla="*/ 0 w 89"/>
              <a:gd name="T15" fmla="*/ 30 h 31"/>
              <a:gd name="T16" fmla="*/ 0 w 89"/>
              <a:gd name="T17" fmla="*/ 30 h 31"/>
              <a:gd name="T18" fmla="*/ 0 w 89"/>
              <a:gd name="T19" fmla="*/ 30 h 31"/>
              <a:gd name="T20" fmla="*/ 0 w 89"/>
              <a:gd name="T21" fmla="*/ 30 h 31"/>
              <a:gd name="T22" fmla="*/ 0 w 89"/>
              <a:gd name="T23" fmla="*/ 30 h 31"/>
              <a:gd name="T24" fmla="*/ 29 w 89"/>
              <a:gd name="T25" fmla="*/ 30 h 31"/>
              <a:gd name="T26" fmla="*/ 29 w 89"/>
              <a:gd name="T27" fmla="*/ 30 h 31"/>
              <a:gd name="T28" fmla="*/ 29 w 89"/>
              <a:gd name="T29" fmla="*/ 30 h 31"/>
              <a:gd name="T30" fmla="*/ 59 w 89"/>
              <a:gd name="T31" fmla="*/ 0 h 31"/>
              <a:gd name="T32" fmla="*/ 88 w 89"/>
              <a:gd name="T33" fmla="*/ 0 h 31"/>
              <a:gd name="T34" fmla="*/ 88 w 89"/>
              <a:gd name="T35" fmla="*/ 0 h 31"/>
              <a:gd name="T36" fmla="*/ 88 w 89"/>
              <a:gd name="T37" fmla="*/ 0 h 31"/>
              <a:gd name="T38" fmla="*/ 59 w 89"/>
              <a:gd name="T39" fmla="*/ 0 h 31"/>
              <a:gd name="T40" fmla="*/ 59 w 89"/>
              <a:gd name="T41" fmla="*/ 0 h 31"/>
              <a:gd name="T42" fmla="*/ 59 w 89"/>
              <a:gd name="T43" fmla="*/ 0 h 31"/>
              <a:gd name="T44" fmla="*/ 59 w 89"/>
              <a:gd name="T45" fmla="*/ 0 h 31"/>
              <a:gd name="T46" fmla="*/ 59 w 89"/>
              <a:gd name="T47" fmla="*/ 0 h 31"/>
              <a:gd name="T48" fmla="*/ 59 w 89"/>
              <a:gd name="T49" fmla="*/ 0 h 31"/>
              <a:gd name="T50" fmla="*/ 59 w 89"/>
              <a:gd name="T51" fmla="*/ 0 h 31"/>
              <a:gd name="T52" fmla="*/ 59 w 89"/>
              <a:gd name="T53" fmla="*/ 0 h 31"/>
              <a:gd name="T54" fmla="*/ 59 w 89"/>
              <a:gd name="T55" fmla="*/ 0 h 31"/>
              <a:gd name="T56" fmla="*/ 59 w 89"/>
              <a:gd name="T57" fmla="*/ 0 h 31"/>
              <a:gd name="T58" fmla="*/ 59 w 89"/>
              <a:gd name="T59" fmla="*/ 0 h 31"/>
              <a:gd name="T60" fmla="*/ 88 w 89"/>
              <a:gd name="T61" fmla="*/ 0 h 31"/>
              <a:gd name="T62" fmla="*/ 88 w 89"/>
              <a:gd name="T63" fmla="*/ 0 h 31"/>
              <a:gd name="T64" fmla="*/ 88 w 89"/>
              <a:gd name="T65" fmla="*/ 0 h 31"/>
              <a:gd name="T66" fmla="*/ 59 w 89"/>
              <a:gd name="T67" fmla="*/ 0 h 31"/>
              <a:gd name="T68" fmla="*/ 29 w 89"/>
              <a:gd name="T69" fmla="*/ 30 h 31"/>
              <a:gd name="T70" fmla="*/ 29 w 89"/>
              <a:gd name="T71" fmla="*/ 30 h 31"/>
              <a:gd name="T72" fmla="*/ 0 w 89"/>
              <a:gd name="T73" fmla="*/ 30 h 31"/>
              <a:gd name="T74" fmla="*/ 0 w 89"/>
              <a:gd name="T75" fmla="*/ 30 h 31"/>
              <a:gd name="T76" fmla="*/ 0 w 89"/>
              <a:gd name="T77" fmla="*/ 30 h 31"/>
              <a:gd name="T78" fmla="*/ 0 w 89"/>
              <a:gd name="T79" fmla="*/ 30 h 31"/>
              <a:gd name="T80" fmla="*/ 0 w 89"/>
              <a:gd name="T81" fmla="*/ 30 h 31"/>
              <a:gd name="T82" fmla="*/ 0 w 89"/>
              <a:gd name="T83" fmla="*/ 30 h 31"/>
              <a:gd name="T84" fmla="*/ 29 w 89"/>
              <a:gd name="T85" fmla="*/ 30 h 31"/>
              <a:gd name="T86" fmla="*/ 59 w 89"/>
              <a:gd name="T8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31">
                <a:moveTo>
                  <a:pt x="59" y="0"/>
                </a:moveTo>
                <a:lnTo>
                  <a:pt x="59" y="0"/>
                </a:lnTo>
                <a:lnTo>
                  <a:pt x="59" y="0"/>
                </a:lnTo>
                <a:cubicBezTo>
                  <a:pt x="59" y="0"/>
                  <a:pt x="29" y="0"/>
                  <a:pt x="29" y="30"/>
                </a:cubicBez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cubicBezTo>
                  <a:pt x="29" y="30"/>
                  <a:pt x="29" y="30"/>
                  <a:pt x="29" y="30"/>
                </a:cubicBezTo>
                <a:lnTo>
                  <a:pt x="29" y="30"/>
                </a:lnTo>
                <a:lnTo>
                  <a:pt x="29" y="30"/>
                </a:lnTo>
                <a:cubicBezTo>
                  <a:pt x="59" y="30"/>
                  <a:pt x="59" y="0"/>
                  <a:pt x="59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0"/>
                </a:lnTo>
                <a:lnTo>
                  <a:pt x="88" y="0"/>
                </a:lnTo>
                <a:cubicBezTo>
                  <a:pt x="59" y="0"/>
                  <a:pt x="59" y="0"/>
                  <a:pt x="59" y="0"/>
                </a:cubicBezTo>
                <a:lnTo>
                  <a:pt x="59" y="0"/>
                </a:lnTo>
                <a:lnTo>
                  <a:pt x="59" y="0"/>
                </a:lnTo>
                <a:lnTo>
                  <a:pt x="59" y="0"/>
                </a:lnTo>
                <a:lnTo>
                  <a:pt x="59" y="0"/>
                </a:lnTo>
                <a:lnTo>
                  <a:pt x="59" y="0"/>
                </a:lnTo>
                <a:lnTo>
                  <a:pt x="59" y="0"/>
                </a:lnTo>
                <a:lnTo>
                  <a:pt x="59" y="0"/>
                </a:lnTo>
                <a:lnTo>
                  <a:pt x="59" y="0"/>
                </a:lnTo>
                <a:lnTo>
                  <a:pt x="59" y="0"/>
                </a:lnTo>
                <a:lnTo>
                  <a:pt x="59" y="0"/>
                </a:lnTo>
                <a:cubicBezTo>
                  <a:pt x="88" y="0"/>
                  <a:pt x="88" y="0"/>
                  <a:pt x="88" y="0"/>
                </a:cubicBezTo>
                <a:lnTo>
                  <a:pt x="88" y="0"/>
                </a:lnTo>
                <a:lnTo>
                  <a:pt x="88" y="0"/>
                </a:ln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30"/>
                  <a:pt x="29" y="30"/>
                </a:cubicBezTo>
                <a:lnTo>
                  <a:pt x="29" y="30"/>
                </a:lnTo>
                <a:cubicBezTo>
                  <a:pt x="29" y="30"/>
                  <a:pt x="29" y="30"/>
                  <a:pt x="0" y="30"/>
                </a:cubicBez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29" y="30"/>
                </a:lnTo>
                <a:cubicBezTo>
                  <a:pt x="29" y="0"/>
                  <a:pt x="59" y="0"/>
                  <a:pt x="59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140" name="Freeform 68"/>
          <p:cNvSpPr>
            <a:spLocks noChangeArrowheads="1"/>
          </p:cNvSpPr>
          <p:nvPr/>
        </p:nvSpPr>
        <p:spPr bwMode="auto">
          <a:xfrm>
            <a:off x="2498881" y="6137641"/>
            <a:ext cx="1440" cy="144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1D3F7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141" name="Freeform 69"/>
          <p:cNvSpPr>
            <a:spLocks noChangeArrowheads="1"/>
          </p:cNvSpPr>
          <p:nvPr/>
        </p:nvSpPr>
        <p:spPr bwMode="auto">
          <a:xfrm>
            <a:off x="2498881" y="6137641"/>
            <a:ext cx="1440" cy="144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142" name="Freeform 70"/>
          <p:cNvSpPr>
            <a:spLocks noChangeArrowheads="1"/>
          </p:cNvSpPr>
          <p:nvPr/>
        </p:nvSpPr>
        <p:spPr bwMode="auto">
          <a:xfrm>
            <a:off x="2488801" y="6165001"/>
            <a:ext cx="1440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1D3F7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143" name="Freeform 71"/>
          <p:cNvSpPr>
            <a:spLocks noChangeArrowheads="1"/>
          </p:cNvSpPr>
          <p:nvPr/>
        </p:nvSpPr>
        <p:spPr bwMode="auto">
          <a:xfrm>
            <a:off x="2488801" y="6165001"/>
            <a:ext cx="1440" cy="0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144" name="Text Box 72"/>
          <p:cNvSpPr txBox="1">
            <a:spLocks noChangeArrowheads="1"/>
          </p:cNvSpPr>
          <p:nvPr/>
        </p:nvSpPr>
        <p:spPr bwMode="auto">
          <a:xfrm>
            <a:off x="2454241" y="6275881"/>
            <a:ext cx="439200" cy="11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8" dirty="0">
                <a:solidFill>
                  <a:srgbClr val="000000"/>
                </a:solidFill>
                <a:latin typeface="Gotham-Book" charset="0"/>
                <a:ea typeface="ヒラギノ角ゴ Pro W3" charset="0"/>
                <a:cs typeface="Gotham-Book" charset="0"/>
              </a:rPr>
              <a:t>Guam</a:t>
            </a:r>
          </a:p>
        </p:txBody>
      </p:sp>
      <p:sp>
        <p:nvSpPr>
          <p:cNvPr id="15430" name="Freeform 73"/>
          <p:cNvSpPr>
            <a:spLocks noChangeArrowheads="1"/>
          </p:cNvSpPr>
          <p:nvPr/>
        </p:nvSpPr>
        <p:spPr bwMode="auto">
          <a:xfrm>
            <a:off x="5016001" y="5322601"/>
            <a:ext cx="257760" cy="326880"/>
          </a:xfrm>
          <a:custGeom>
            <a:avLst/>
            <a:gdLst>
              <a:gd name="T0" fmla="*/ 2147483647 w 862"/>
              <a:gd name="T1" fmla="*/ 2147483647 h 1098"/>
              <a:gd name="T2" fmla="*/ 2147483647 w 862"/>
              <a:gd name="T3" fmla="*/ 2147483647 h 1098"/>
              <a:gd name="T4" fmla="*/ 2147483647 w 862"/>
              <a:gd name="T5" fmla="*/ 2147483647 h 1098"/>
              <a:gd name="T6" fmla="*/ 2147483647 w 862"/>
              <a:gd name="T7" fmla="*/ 2085790890 h 1098"/>
              <a:gd name="T8" fmla="*/ 2147483647 w 862"/>
              <a:gd name="T9" fmla="*/ 1025230109 h 1098"/>
              <a:gd name="T10" fmla="*/ 2147483647 w 862"/>
              <a:gd name="T11" fmla="*/ 1025230109 h 1098"/>
              <a:gd name="T12" fmla="*/ 2147483647 w 862"/>
              <a:gd name="T13" fmla="*/ 1025230109 h 1098"/>
              <a:gd name="T14" fmla="*/ 2147483647 w 862"/>
              <a:gd name="T15" fmla="*/ 0 h 1098"/>
              <a:gd name="T16" fmla="*/ 2147483647 w 862"/>
              <a:gd name="T17" fmla="*/ 2147483647 h 1098"/>
              <a:gd name="T18" fmla="*/ 2147483647 w 862"/>
              <a:gd name="T19" fmla="*/ 2147483647 h 1098"/>
              <a:gd name="T20" fmla="*/ 2147483647 w 862"/>
              <a:gd name="T21" fmla="*/ 2147483647 h 1098"/>
              <a:gd name="T22" fmla="*/ 2147483647 w 862"/>
              <a:gd name="T23" fmla="*/ 2147483647 h 1098"/>
              <a:gd name="T24" fmla="*/ 2147483647 w 862"/>
              <a:gd name="T25" fmla="*/ 2147483647 h 1098"/>
              <a:gd name="T26" fmla="*/ 2147483647 w 862"/>
              <a:gd name="T27" fmla="*/ 2147483647 h 1098"/>
              <a:gd name="T28" fmla="*/ 1074765626 w 862"/>
              <a:gd name="T29" fmla="*/ 2147483647 h 1098"/>
              <a:gd name="T30" fmla="*/ 0 w 862"/>
              <a:gd name="T31" fmla="*/ 2147483647 h 1098"/>
              <a:gd name="T32" fmla="*/ 0 w 862"/>
              <a:gd name="T33" fmla="*/ 2147483647 h 1098"/>
              <a:gd name="T34" fmla="*/ 0 w 862"/>
              <a:gd name="T35" fmla="*/ 2147483647 h 1098"/>
              <a:gd name="T36" fmla="*/ 1074765626 w 862"/>
              <a:gd name="T37" fmla="*/ 2147483647 h 1098"/>
              <a:gd name="T38" fmla="*/ 2147483647 w 862"/>
              <a:gd name="T39" fmla="*/ 2147483647 h 1098"/>
              <a:gd name="T40" fmla="*/ 2147483647 w 862"/>
              <a:gd name="T41" fmla="*/ 2147483647 h 1098"/>
              <a:gd name="T42" fmla="*/ 2147483647 w 862"/>
              <a:gd name="T43" fmla="*/ 2147483647 h 1098"/>
              <a:gd name="T44" fmla="*/ 2147483647 w 862"/>
              <a:gd name="T45" fmla="*/ 2147483647 h 1098"/>
              <a:gd name="T46" fmla="*/ 2147483647 w 862"/>
              <a:gd name="T47" fmla="*/ 2147483647 h 1098"/>
              <a:gd name="T48" fmla="*/ 2147483647 w 862"/>
              <a:gd name="T49" fmla="*/ 2147483647 h 1098"/>
              <a:gd name="T50" fmla="*/ 2147483647 w 862"/>
              <a:gd name="T51" fmla="*/ 2147483647 h 1098"/>
              <a:gd name="T52" fmla="*/ 2147483647 w 862"/>
              <a:gd name="T53" fmla="*/ 2147483647 h 1098"/>
              <a:gd name="T54" fmla="*/ 2147483647 w 862"/>
              <a:gd name="T55" fmla="*/ 2147483647 h 1098"/>
              <a:gd name="T56" fmla="*/ 2147483647 w 862"/>
              <a:gd name="T57" fmla="*/ 2147483647 h 1098"/>
              <a:gd name="T58" fmla="*/ 2147483647 w 862"/>
              <a:gd name="T59" fmla="*/ 2147483647 h 1098"/>
              <a:gd name="T60" fmla="*/ 2147483647 w 862"/>
              <a:gd name="T61" fmla="*/ 2147483647 h 1098"/>
              <a:gd name="T62" fmla="*/ 2147483647 w 862"/>
              <a:gd name="T63" fmla="*/ 2147483647 h 1098"/>
              <a:gd name="T64" fmla="*/ 2147483647 w 862"/>
              <a:gd name="T65" fmla="*/ 2147483647 h 1098"/>
              <a:gd name="T66" fmla="*/ 2147483647 w 862"/>
              <a:gd name="T67" fmla="*/ 2147483647 h 1098"/>
              <a:gd name="T68" fmla="*/ 2147483647 w 862"/>
              <a:gd name="T69" fmla="*/ 2147483647 h 1098"/>
              <a:gd name="T70" fmla="*/ 2147483647 w 862"/>
              <a:gd name="T71" fmla="*/ 2147483647 h 1098"/>
              <a:gd name="T72" fmla="*/ 2147483647 w 862"/>
              <a:gd name="T73" fmla="*/ 2147483647 h 1098"/>
              <a:gd name="T74" fmla="*/ 2147483647 w 862"/>
              <a:gd name="T75" fmla="*/ 2147483647 h 1098"/>
              <a:gd name="T76" fmla="*/ 2147483647 w 862"/>
              <a:gd name="T77" fmla="*/ 2147483647 h 1098"/>
              <a:gd name="T78" fmla="*/ 2147483647 w 862"/>
              <a:gd name="T79" fmla="*/ 2147483647 h 1098"/>
              <a:gd name="T80" fmla="*/ 2147483647 w 862"/>
              <a:gd name="T81" fmla="*/ 2147483647 h 1098"/>
              <a:gd name="T82" fmla="*/ 2147483647 w 862"/>
              <a:gd name="T83" fmla="*/ 2147483647 h 1098"/>
              <a:gd name="T84" fmla="*/ 2147483647 w 862"/>
              <a:gd name="T85" fmla="*/ 2147483647 h 1098"/>
              <a:gd name="T86" fmla="*/ 2147483647 w 862"/>
              <a:gd name="T87" fmla="*/ 2147483647 h 1098"/>
              <a:gd name="T88" fmla="*/ 2147483647 w 862"/>
              <a:gd name="T89" fmla="*/ 2147483647 h 1098"/>
              <a:gd name="T90" fmla="*/ 2147483647 w 862"/>
              <a:gd name="T91" fmla="*/ 2147483647 h 1098"/>
              <a:gd name="T92" fmla="*/ 2147483647 w 862"/>
              <a:gd name="T93" fmla="*/ 2147483647 h 1098"/>
              <a:gd name="T94" fmla="*/ 2147483647 w 862"/>
              <a:gd name="T95" fmla="*/ 2147483647 h 1098"/>
              <a:gd name="T96" fmla="*/ 2147483647 w 862"/>
              <a:gd name="T97" fmla="*/ 2147483647 h 1098"/>
              <a:gd name="T98" fmla="*/ 2147483647 w 862"/>
              <a:gd name="T99" fmla="*/ 2147483647 h 1098"/>
              <a:gd name="T100" fmla="*/ 2147483647 w 862"/>
              <a:gd name="T101" fmla="*/ 2147483647 h 1098"/>
              <a:gd name="T102" fmla="*/ 2147483647 w 862"/>
              <a:gd name="T103" fmla="*/ 2147483647 h 1098"/>
              <a:gd name="T104" fmla="*/ 2147483647 w 862"/>
              <a:gd name="T105" fmla="*/ 2147483647 h 1098"/>
              <a:gd name="T106" fmla="*/ 2147483647 w 862"/>
              <a:gd name="T107" fmla="*/ 2147483647 h 1098"/>
              <a:gd name="T108" fmla="*/ 2147483647 w 862"/>
              <a:gd name="T109" fmla="*/ 2147483647 h 1098"/>
              <a:gd name="T110" fmla="*/ 2147483647 w 862"/>
              <a:gd name="T111" fmla="*/ 2147483647 h 1098"/>
              <a:gd name="T112" fmla="*/ 2147483647 w 862"/>
              <a:gd name="T113" fmla="*/ 2147483647 h 1098"/>
              <a:gd name="T114" fmla="*/ 2147483647 w 862"/>
              <a:gd name="T115" fmla="*/ 2147483647 h 1098"/>
              <a:gd name="T116" fmla="*/ 2147483647 w 862"/>
              <a:gd name="T117" fmla="*/ 2147483647 h 1098"/>
              <a:gd name="T118" fmla="*/ 2147483647 w 862"/>
              <a:gd name="T119" fmla="*/ 2147483647 h 109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62" h="1098">
                <a:moveTo>
                  <a:pt x="326" y="118"/>
                </a:moveTo>
                <a:lnTo>
                  <a:pt x="297" y="118"/>
                </a:lnTo>
                <a:lnTo>
                  <a:pt x="268" y="118"/>
                </a:lnTo>
                <a:lnTo>
                  <a:pt x="268" y="88"/>
                </a:lnTo>
                <a:lnTo>
                  <a:pt x="237" y="88"/>
                </a:lnTo>
                <a:lnTo>
                  <a:pt x="237" y="59"/>
                </a:lnTo>
                <a:lnTo>
                  <a:pt x="208" y="59"/>
                </a:lnTo>
                <a:lnTo>
                  <a:pt x="208" y="29"/>
                </a:lnTo>
                <a:lnTo>
                  <a:pt x="178" y="29"/>
                </a:lnTo>
                <a:lnTo>
                  <a:pt x="149" y="0"/>
                </a:lnTo>
                <a:lnTo>
                  <a:pt x="119" y="0"/>
                </a:lnTo>
                <a:lnTo>
                  <a:pt x="119" y="29"/>
                </a:lnTo>
                <a:lnTo>
                  <a:pt x="89" y="88"/>
                </a:lnTo>
                <a:lnTo>
                  <a:pt x="119" y="88"/>
                </a:lnTo>
                <a:lnTo>
                  <a:pt x="119" y="148"/>
                </a:lnTo>
                <a:lnTo>
                  <a:pt x="149" y="177"/>
                </a:lnTo>
                <a:lnTo>
                  <a:pt x="149" y="207"/>
                </a:lnTo>
                <a:lnTo>
                  <a:pt x="149" y="237"/>
                </a:lnTo>
                <a:lnTo>
                  <a:pt x="149" y="266"/>
                </a:lnTo>
                <a:lnTo>
                  <a:pt x="89" y="325"/>
                </a:lnTo>
                <a:lnTo>
                  <a:pt x="89" y="356"/>
                </a:lnTo>
                <a:lnTo>
                  <a:pt x="60" y="356"/>
                </a:lnTo>
                <a:lnTo>
                  <a:pt x="30" y="385"/>
                </a:lnTo>
                <a:lnTo>
                  <a:pt x="30" y="415"/>
                </a:lnTo>
                <a:lnTo>
                  <a:pt x="0" y="415"/>
                </a:lnTo>
                <a:lnTo>
                  <a:pt x="0" y="444"/>
                </a:lnTo>
                <a:lnTo>
                  <a:pt x="0" y="474"/>
                </a:lnTo>
                <a:lnTo>
                  <a:pt x="30" y="474"/>
                </a:lnTo>
                <a:lnTo>
                  <a:pt x="30" y="533"/>
                </a:lnTo>
                <a:lnTo>
                  <a:pt x="60" y="533"/>
                </a:lnTo>
                <a:lnTo>
                  <a:pt x="60" y="593"/>
                </a:lnTo>
                <a:lnTo>
                  <a:pt x="89" y="593"/>
                </a:lnTo>
                <a:lnTo>
                  <a:pt x="89" y="622"/>
                </a:lnTo>
                <a:lnTo>
                  <a:pt x="60" y="622"/>
                </a:lnTo>
                <a:lnTo>
                  <a:pt x="89" y="652"/>
                </a:lnTo>
                <a:lnTo>
                  <a:pt x="89" y="681"/>
                </a:lnTo>
                <a:lnTo>
                  <a:pt x="119" y="712"/>
                </a:lnTo>
                <a:lnTo>
                  <a:pt x="119" y="741"/>
                </a:lnTo>
                <a:lnTo>
                  <a:pt x="119" y="770"/>
                </a:lnTo>
                <a:lnTo>
                  <a:pt x="119" y="830"/>
                </a:lnTo>
                <a:lnTo>
                  <a:pt x="119" y="919"/>
                </a:lnTo>
                <a:lnTo>
                  <a:pt x="119" y="949"/>
                </a:lnTo>
                <a:lnTo>
                  <a:pt x="119" y="978"/>
                </a:lnTo>
                <a:lnTo>
                  <a:pt x="149" y="1008"/>
                </a:lnTo>
                <a:lnTo>
                  <a:pt x="178" y="1037"/>
                </a:lnTo>
                <a:lnTo>
                  <a:pt x="208" y="1068"/>
                </a:lnTo>
                <a:lnTo>
                  <a:pt x="268" y="1068"/>
                </a:lnTo>
                <a:lnTo>
                  <a:pt x="268" y="1097"/>
                </a:lnTo>
                <a:lnTo>
                  <a:pt x="297" y="1097"/>
                </a:lnTo>
                <a:lnTo>
                  <a:pt x="326" y="1068"/>
                </a:lnTo>
                <a:lnTo>
                  <a:pt x="356" y="1008"/>
                </a:lnTo>
                <a:lnTo>
                  <a:pt x="356" y="978"/>
                </a:lnTo>
                <a:lnTo>
                  <a:pt x="356" y="949"/>
                </a:lnTo>
                <a:lnTo>
                  <a:pt x="386" y="949"/>
                </a:lnTo>
                <a:lnTo>
                  <a:pt x="386" y="919"/>
                </a:lnTo>
                <a:lnTo>
                  <a:pt x="416" y="919"/>
                </a:lnTo>
                <a:lnTo>
                  <a:pt x="445" y="919"/>
                </a:lnTo>
                <a:lnTo>
                  <a:pt x="445" y="889"/>
                </a:lnTo>
                <a:lnTo>
                  <a:pt x="475" y="889"/>
                </a:lnTo>
                <a:lnTo>
                  <a:pt x="534" y="830"/>
                </a:lnTo>
                <a:lnTo>
                  <a:pt x="564" y="800"/>
                </a:lnTo>
                <a:lnTo>
                  <a:pt x="593" y="830"/>
                </a:lnTo>
                <a:lnTo>
                  <a:pt x="624" y="800"/>
                </a:lnTo>
                <a:lnTo>
                  <a:pt x="653" y="800"/>
                </a:lnTo>
                <a:lnTo>
                  <a:pt x="682" y="800"/>
                </a:lnTo>
                <a:lnTo>
                  <a:pt x="682" y="770"/>
                </a:lnTo>
                <a:lnTo>
                  <a:pt x="712" y="770"/>
                </a:lnTo>
                <a:lnTo>
                  <a:pt x="861" y="652"/>
                </a:lnTo>
                <a:lnTo>
                  <a:pt x="861" y="622"/>
                </a:lnTo>
                <a:lnTo>
                  <a:pt x="830" y="593"/>
                </a:lnTo>
                <a:lnTo>
                  <a:pt x="772" y="533"/>
                </a:lnTo>
                <a:lnTo>
                  <a:pt x="742" y="504"/>
                </a:lnTo>
                <a:lnTo>
                  <a:pt x="742" y="474"/>
                </a:lnTo>
                <a:lnTo>
                  <a:pt x="712" y="444"/>
                </a:lnTo>
                <a:lnTo>
                  <a:pt x="682" y="415"/>
                </a:lnTo>
                <a:lnTo>
                  <a:pt x="682" y="444"/>
                </a:lnTo>
                <a:lnTo>
                  <a:pt x="653" y="415"/>
                </a:lnTo>
                <a:lnTo>
                  <a:pt x="653" y="385"/>
                </a:lnTo>
                <a:lnTo>
                  <a:pt x="653" y="356"/>
                </a:lnTo>
                <a:lnTo>
                  <a:pt x="653" y="325"/>
                </a:lnTo>
                <a:lnTo>
                  <a:pt x="653" y="296"/>
                </a:lnTo>
                <a:lnTo>
                  <a:pt x="624" y="296"/>
                </a:lnTo>
                <a:lnTo>
                  <a:pt x="593" y="266"/>
                </a:lnTo>
                <a:lnTo>
                  <a:pt x="593" y="237"/>
                </a:lnTo>
                <a:lnTo>
                  <a:pt x="564" y="237"/>
                </a:lnTo>
                <a:lnTo>
                  <a:pt x="534" y="207"/>
                </a:lnTo>
                <a:lnTo>
                  <a:pt x="505" y="207"/>
                </a:lnTo>
                <a:lnTo>
                  <a:pt x="505" y="177"/>
                </a:lnTo>
                <a:lnTo>
                  <a:pt x="445" y="177"/>
                </a:lnTo>
                <a:lnTo>
                  <a:pt x="416" y="148"/>
                </a:lnTo>
                <a:lnTo>
                  <a:pt x="386" y="148"/>
                </a:lnTo>
                <a:lnTo>
                  <a:pt x="356" y="148"/>
                </a:lnTo>
                <a:lnTo>
                  <a:pt x="326" y="118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31" name="Freeform 74"/>
          <p:cNvSpPr>
            <a:spLocks noChangeArrowheads="1"/>
          </p:cNvSpPr>
          <p:nvPr/>
        </p:nvSpPr>
        <p:spPr bwMode="auto">
          <a:xfrm>
            <a:off x="4759681" y="5100841"/>
            <a:ext cx="115200" cy="44640"/>
          </a:xfrm>
          <a:custGeom>
            <a:avLst/>
            <a:gdLst>
              <a:gd name="T0" fmla="*/ 1032824868 w 386"/>
              <a:gd name="T1" fmla="*/ 0 h 150"/>
              <a:gd name="T2" fmla="*/ 2136987544 w 386"/>
              <a:gd name="T3" fmla="*/ 0 h 150"/>
              <a:gd name="T4" fmla="*/ 2136987544 w 386"/>
              <a:gd name="T5" fmla="*/ 0 h 150"/>
              <a:gd name="T6" fmla="*/ 2147483647 w 386"/>
              <a:gd name="T7" fmla="*/ 1059508974 h 150"/>
              <a:gd name="T8" fmla="*/ 2147483647 w 386"/>
              <a:gd name="T9" fmla="*/ 1059508974 h 150"/>
              <a:gd name="T10" fmla="*/ 2147483647 w 386"/>
              <a:gd name="T11" fmla="*/ 1059508974 h 150"/>
              <a:gd name="T12" fmla="*/ 2147483647 w 386"/>
              <a:gd name="T13" fmla="*/ 1059508974 h 150"/>
              <a:gd name="T14" fmla="*/ 2147483647 w 386"/>
              <a:gd name="T15" fmla="*/ 1059508974 h 150"/>
              <a:gd name="T16" fmla="*/ 2147483647 w 386"/>
              <a:gd name="T17" fmla="*/ 1059508974 h 150"/>
              <a:gd name="T18" fmla="*/ 2147483647 w 386"/>
              <a:gd name="T19" fmla="*/ 0 h 150"/>
              <a:gd name="T20" fmla="*/ 2147483647 w 386"/>
              <a:gd name="T21" fmla="*/ 0 h 150"/>
              <a:gd name="T22" fmla="*/ 2147483647 w 386"/>
              <a:gd name="T23" fmla="*/ 1059508974 h 150"/>
              <a:gd name="T24" fmla="*/ 2147483647 w 386"/>
              <a:gd name="T25" fmla="*/ 1059508974 h 150"/>
              <a:gd name="T26" fmla="*/ 2147483647 w 386"/>
              <a:gd name="T27" fmla="*/ 1059508974 h 150"/>
              <a:gd name="T28" fmla="*/ 2147483647 w 386"/>
              <a:gd name="T29" fmla="*/ 1059508974 h 150"/>
              <a:gd name="T30" fmla="*/ 2147483647 w 386"/>
              <a:gd name="T31" fmla="*/ 1059508974 h 150"/>
              <a:gd name="T32" fmla="*/ 2147483647 w 386"/>
              <a:gd name="T33" fmla="*/ 1059508974 h 150"/>
              <a:gd name="T34" fmla="*/ 2147483647 w 386"/>
              <a:gd name="T35" fmla="*/ 1059508974 h 150"/>
              <a:gd name="T36" fmla="*/ 2147483647 w 386"/>
              <a:gd name="T37" fmla="*/ 1059508974 h 150"/>
              <a:gd name="T38" fmla="*/ 2147483647 w 386"/>
              <a:gd name="T39" fmla="*/ 1059508974 h 150"/>
              <a:gd name="T40" fmla="*/ 2147483647 w 386"/>
              <a:gd name="T41" fmla="*/ 2083604272 h 150"/>
              <a:gd name="T42" fmla="*/ 2147483647 w 386"/>
              <a:gd name="T43" fmla="*/ 2147483647 h 150"/>
              <a:gd name="T44" fmla="*/ 2147483647 w 386"/>
              <a:gd name="T45" fmla="*/ 2147483647 h 150"/>
              <a:gd name="T46" fmla="*/ 2147483647 w 386"/>
              <a:gd name="T47" fmla="*/ 2147483647 h 150"/>
              <a:gd name="T48" fmla="*/ 2147483647 w 386"/>
              <a:gd name="T49" fmla="*/ 2147483647 h 150"/>
              <a:gd name="T50" fmla="*/ 2147483647 w 386"/>
              <a:gd name="T51" fmla="*/ 2147483647 h 150"/>
              <a:gd name="T52" fmla="*/ 2147483647 w 386"/>
              <a:gd name="T53" fmla="*/ 2147483647 h 150"/>
              <a:gd name="T54" fmla="*/ 2147483647 w 386"/>
              <a:gd name="T55" fmla="*/ 2147483647 h 150"/>
              <a:gd name="T56" fmla="*/ 2136987544 w 386"/>
              <a:gd name="T57" fmla="*/ 2147483647 h 150"/>
              <a:gd name="T58" fmla="*/ 1032824868 w 386"/>
              <a:gd name="T59" fmla="*/ 2147483647 h 150"/>
              <a:gd name="T60" fmla="*/ 0 w 386"/>
              <a:gd name="T61" fmla="*/ 2147483647 h 150"/>
              <a:gd name="T62" fmla="*/ 0 w 386"/>
              <a:gd name="T63" fmla="*/ 2083604272 h 150"/>
              <a:gd name="T64" fmla="*/ 1032824868 w 386"/>
              <a:gd name="T65" fmla="*/ 2083604272 h 150"/>
              <a:gd name="T66" fmla="*/ 1032824868 w 386"/>
              <a:gd name="T67" fmla="*/ 1059508974 h 150"/>
              <a:gd name="T68" fmla="*/ 1032824868 w 386"/>
              <a:gd name="T69" fmla="*/ 0 h 1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6" h="150">
                <a:moveTo>
                  <a:pt x="29" y="0"/>
                </a:moveTo>
                <a:lnTo>
                  <a:pt x="29" y="0"/>
                </a:lnTo>
                <a:lnTo>
                  <a:pt x="60" y="0"/>
                </a:lnTo>
                <a:lnTo>
                  <a:pt x="89" y="30"/>
                </a:lnTo>
                <a:lnTo>
                  <a:pt x="119" y="30"/>
                </a:lnTo>
                <a:lnTo>
                  <a:pt x="148" y="30"/>
                </a:lnTo>
                <a:lnTo>
                  <a:pt x="208" y="30"/>
                </a:lnTo>
                <a:lnTo>
                  <a:pt x="208" y="0"/>
                </a:lnTo>
                <a:lnTo>
                  <a:pt x="237" y="0"/>
                </a:lnTo>
                <a:lnTo>
                  <a:pt x="237" y="30"/>
                </a:lnTo>
                <a:lnTo>
                  <a:pt x="267" y="30"/>
                </a:lnTo>
                <a:lnTo>
                  <a:pt x="297" y="30"/>
                </a:lnTo>
                <a:lnTo>
                  <a:pt x="327" y="30"/>
                </a:lnTo>
                <a:lnTo>
                  <a:pt x="356" y="30"/>
                </a:lnTo>
                <a:lnTo>
                  <a:pt x="385" y="30"/>
                </a:lnTo>
                <a:lnTo>
                  <a:pt x="385" y="59"/>
                </a:lnTo>
                <a:lnTo>
                  <a:pt x="385" y="89"/>
                </a:lnTo>
                <a:lnTo>
                  <a:pt x="327" y="118"/>
                </a:lnTo>
                <a:lnTo>
                  <a:pt x="297" y="149"/>
                </a:lnTo>
                <a:lnTo>
                  <a:pt x="208" y="118"/>
                </a:lnTo>
                <a:lnTo>
                  <a:pt x="178" y="118"/>
                </a:lnTo>
                <a:lnTo>
                  <a:pt x="178" y="89"/>
                </a:lnTo>
                <a:lnTo>
                  <a:pt x="148" y="89"/>
                </a:lnTo>
                <a:lnTo>
                  <a:pt x="119" y="89"/>
                </a:lnTo>
                <a:lnTo>
                  <a:pt x="60" y="89"/>
                </a:lnTo>
                <a:lnTo>
                  <a:pt x="29" y="118"/>
                </a:lnTo>
                <a:lnTo>
                  <a:pt x="0" y="89"/>
                </a:lnTo>
                <a:lnTo>
                  <a:pt x="0" y="59"/>
                </a:lnTo>
                <a:lnTo>
                  <a:pt x="29" y="59"/>
                </a:lnTo>
                <a:lnTo>
                  <a:pt x="29" y="30"/>
                </a:lnTo>
                <a:lnTo>
                  <a:pt x="29" y="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32" name="Freeform 75"/>
          <p:cNvSpPr>
            <a:spLocks noChangeArrowheads="1"/>
          </p:cNvSpPr>
          <p:nvPr/>
        </p:nvSpPr>
        <p:spPr bwMode="auto">
          <a:xfrm>
            <a:off x="4812961" y="5171401"/>
            <a:ext cx="44640" cy="44640"/>
          </a:xfrm>
          <a:custGeom>
            <a:avLst/>
            <a:gdLst>
              <a:gd name="T0" fmla="*/ 1059508974 w 150"/>
              <a:gd name="T1" fmla="*/ 0 h 150"/>
              <a:gd name="T2" fmla="*/ 1059508974 w 150"/>
              <a:gd name="T3" fmla="*/ 0 h 150"/>
              <a:gd name="T4" fmla="*/ 0 w 150"/>
              <a:gd name="T5" fmla="*/ 0 h 150"/>
              <a:gd name="T6" fmla="*/ 0 w 150"/>
              <a:gd name="T7" fmla="*/ 1059358181 h 150"/>
              <a:gd name="T8" fmla="*/ 0 w 150"/>
              <a:gd name="T9" fmla="*/ 1059358181 h 150"/>
              <a:gd name="T10" fmla="*/ 0 w 150"/>
              <a:gd name="T11" fmla="*/ 2118824300 h 150"/>
              <a:gd name="T12" fmla="*/ 0 w 150"/>
              <a:gd name="T13" fmla="*/ 2118824300 h 150"/>
              <a:gd name="T14" fmla="*/ 0 w 150"/>
              <a:gd name="T15" fmla="*/ 2118824300 h 150"/>
              <a:gd name="T16" fmla="*/ 1059508974 w 150"/>
              <a:gd name="T17" fmla="*/ 2118824300 h 150"/>
              <a:gd name="T18" fmla="*/ 1059508974 w 150"/>
              <a:gd name="T19" fmla="*/ 2118824300 h 150"/>
              <a:gd name="T20" fmla="*/ 1059508974 w 150"/>
              <a:gd name="T21" fmla="*/ 2147483647 h 150"/>
              <a:gd name="T22" fmla="*/ 1059508974 w 150"/>
              <a:gd name="T23" fmla="*/ 2147483647 h 150"/>
              <a:gd name="T24" fmla="*/ 1059508974 w 150"/>
              <a:gd name="T25" fmla="*/ 2147483647 h 150"/>
              <a:gd name="T26" fmla="*/ 1059508974 w 150"/>
              <a:gd name="T27" fmla="*/ 2147483647 h 150"/>
              <a:gd name="T28" fmla="*/ 2083604272 w 150"/>
              <a:gd name="T29" fmla="*/ 2147483647 h 150"/>
              <a:gd name="T30" fmla="*/ 2083604272 w 150"/>
              <a:gd name="T31" fmla="*/ 2147483647 h 150"/>
              <a:gd name="T32" fmla="*/ 2083604272 w 150"/>
              <a:gd name="T33" fmla="*/ 2147483647 h 150"/>
              <a:gd name="T34" fmla="*/ 2083604272 w 150"/>
              <a:gd name="T35" fmla="*/ 2147483647 h 150"/>
              <a:gd name="T36" fmla="*/ 2147483647 w 150"/>
              <a:gd name="T37" fmla="*/ 2147483647 h 150"/>
              <a:gd name="T38" fmla="*/ 2147483647 w 150"/>
              <a:gd name="T39" fmla="*/ 2147483647 h 150"/>
              <a:gd name="T40" fmla="*/ 2147483647 w 150"/>
              <a:gd name="T41" fmla="*/ 2147483647 h 150"/>
              <a:gd name="T42" fmla="*/ 2147483647 w 150"/>
              <a:gd name="T43" fmla="*/ 2147483647 h 150"/>
              <a:gd name="T44" fmla="*/ 2147483647 w 150"/>
              <a:gd name="T45" fmla="*/ 2147483647 h 150"/>
              <a:gd name="T46" fmla="*/ 2147483647 w 150"/>
              <a:gd name="T47" fmla="*/ 2147483647 h 150"/>
              <a:gd name="T48" fmla="*/ 2147483647 w 150"/>
              <a:gd name="T49" fmla="*/ 2147483647 h 150"/>
              <a:gd name="T50" fmla="*/ 2147483647 w 150"/>
              <a:gd name="T51" fmla="*/ 2147483647 h 150"/>
              <a:gd name="T52" fmla="*/ 2147483647 w 150"/>
              <a:gd name="T53" fmla="*/ 2147483647 h 150"/>
              <a:gd name="T54" fmla="*/ 2147483647 w 150"/>
              <a:gd name="T55" fmla="*/ 2147483647 h 150"/>
              <a:gd name="T56" fmla="*/ 2147483647 w 150"/>
              <a:gd name="T57" fmla="*/ 2118824300 h 150"/>
              <a:gd name="T58" fmla="*/ 2147483647 w 150"/>
              <a:gd name="T59" fmla="*/ 1059358181 h 150"/>
              <a:gd name="T60" fmla="*/ 2147483647 w 150"/>
              <a:gd name="T61" fmla="*/ 1059358181 h 150"/>
              <a:gd name="T62" fmla="*/ 2147483647 w 150"/>
              <a:gd name="T63" fmla="*/ 1059358181 h 150"/>
              <a:gd name="T64" fmla="*/ 2147483647 w 150"/>
              <a:gd name="T65" fmla="*/ 1059358181 h 150"/>
              <a:gd name="T66" fmla="*/ 2147483647 w 150"/>
              <a:gd name="T67" fmla="*/ 0 h 150"/>
              <a:gd name="T68" fmla="*/ 2147483647 w 150"/>
              <a:gd name="T69" fmla="*/ 0 h 150"/>
              <a:gd name="T70" fmla="*/ 2083604272 w 150"/>
              <a:gd name="T71" fmla="*/ 0 h 150"/>
              <a:gd name="T72" fmla="*/ 2083604272 w 150"/>
              <a:gd name="T73" fmla="*/ 0 h 150"/>
              <a:gd name="T74" fmla="*/ 2083604272 w 150"/>
              <a:gd name="T75" fmla="*/ 0 h 150"/>
              <a:gd name="T76" fmla="*/ 1059508974 w 150"/>
              <a:gd name="T77" fmla="*/ 0 h 15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50" h="150">
                <a:moveTo>
                  <a:pt x="30" y="0"/>
                </a:moveTo>
                <a:lnTo>
                  <a:pt x="30" y="0"/>
                </a:lnTo>
                <a:lnTo>
                  <a:pt x="0" y="0"/>
                </a:lnTo>
                <a:lnTo>
                  <a:pt x="0" y="30"/>
                </a:lnTo>
                <a:lnTo>
                  <a:pt x="0" y="60"/>
                </a:lnTo>
                <a:lnTo>
                  <a:pt x="30" y="60"/>
                </a:lnTo>
                <a:lnTo>
                  <a:pt x="30" y="89"/>
                </a:lnTo>
                <a:lnTo>
                  <a:pt x="30" y="118"/>
                </a:lnTo>
                <a:lnTo>
                  <a:pt x="59" y="149"/>
                </a:lnTo>
                <a:lnTo>
                  <a:pt x="89" y="149"/>
                </a:lnTo>
                <a:lnTo>
                  <a:pt x="119" y="149"/>
                </a:lnTo>
                <a:lnTo>
                  <a:pt x="119" y="118"/>
                </a:lnTo>
                <a:lnTo>
                  <a:pt x="149" y="118"/>
                </a:lnTo>
                <a:lnTo>
                  <a:pt x="149" y="89"/>
                </a:lnTo>
                <a:lnTo>
                  <a:pt x="149" y="60"/>
                </a:lnTo>
                <a:lnTo>
                  <a:pt x="119" y="30"/>
                </a:lnTo>
                <a:lnTo>
                  <a:pt x="89" y="30"/>
                </a:lnTo>
                <a:lnTo>
                  <a:pt x="89" y="0"/>
                </a:lnTo>
                <a:lnTo>
                  <a:pt x="59" y="0"/>
                </a:lnTo>
                <a:lnTo>
                  <a:pt x="30" y="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33" name="Freeform 76"/>
          <p:cNvSpPr>
            <a:spLocks noChangeArrowheads="1"/>
          </p:cNvSpPr>
          <p:nvPr/>
        </p:nvSpPr>
        <p:spPr bwMode="auto">
          <a:xfrm>
            <a:off x="4883521" y="5145481"/>
            <a:ext cx="142560" cy="106560"/>
          </a:xfrm>
          <a:custGeom>
            <a:avLst/>
            <a:gdLst>
              <a:gd name="T0" fmla="*/ 1050395370 w 475"/>
              <a:gd name="T1" fmla="*/ 0 h 357"/>
              <a:gd name="T2" fmla="*/ 1050395370 w 475"/>
              <a:gd name="T3" fmla="*/ 1033330831 h 357"/>
              <a:gd name="T4" fmla="*/ 0 w 475"/>
              <a:gd name="T5" fmla="*/ 2066661662 h 357"/>
              <a:gd name="T6" fmla="*/ 0 w 475"/>
              <a:gd name="T7" fmla="*/ 2147483647 h 357"/>
              <a:gd name="T8" fmla="*/ 1050395370 w 475"/>
              <a:gd name="T9" fmla="*/ 2147483647 h 357"/>
              <a:gd name="T10" fmla="*/ 1050395370 w 475"/>
              <a:gd name="T11" fmla="*/ 2147483647 h 357"/>
              <a:gd name="T12" fmla="*/ 2137026673 w 475"/>
              <a:gd name="T13" fmla="*/ 2147483647 h 357"/>
              <a:gd name="T14" fmla="*/ 2147483647 w 475"/>
              <a:gd name="T15" fmla="*/ 2147483647 h 357"/>
              <a:gd name="T16" fmla="*/ 2147483647 w 475"/>
              <a:gd name="T17" fmla="*/ 2147483647 h 357"/>
              <a:gd name="T18" fmla="*/ 2147483647 w 475"/>
              <a:gd name="T19" fmla="*/ 2147483647 h 357"/>
              <a:gd name="T20" fmla="*/ 2147483647 w 475"/>
              <a:gd name="T21" fmla="*/ 2147483647 h 357"/>
              <a:gd name="T22" fmla="*/ 2147483647 w 475"/>
              <a:gd name="T23" fmla="*/ 2147483647 h 357"/>
              <a:gd name="T24" fmla="*/ 2147483647 w 475"/>
              <a:gd name="T25" fmla="*/ 2147483647 h 357"/>
              <a:gd name="T26" fmla="*/ 2147483647 w 475"/>
              <a:gd name="T27" fmla="*/ 2147483647 h 357"/>
              <a:gd name="T28" fmla="*/ 2147483647 w 475"/>
              <a:gd name="T29" fmla="*/ 2147483647 h 357"/>
              <a:gd name="T30" fmla="*/ 2147483647 w 475"/>
              <a:gd name="T31" fmla="*/ 2147483647 h 357"/>
              <a:gd name="T32" fmla="*/ 2147483647 w 475"/>
              <a:gd name="T33" fmla="*/ 2147483647 h 357"/>
              <a:gd name="T34" fmla="*/ 2147483647 w 475"/>
              <a:gd name="T35" fmla="*/ 2147483647 h 357"/>
              <a:gd name="T36" fmla="*/ 2147483647 w 475"/>
              <a:gd name="T37" fmla="*/ 2147483647 h 357"/>
              <a:gd name="T38" fmla="*/ 2147483647 w 475"/>
              <a:gd name="T39" fmla="*/ 2147483647 h 357"/>
              <a:gd name="T40" fmla="*/ 2147483647 w 475"/>
              <a:gd name="T41" fmla="*/ 2147483647 h 357"/>
              <a:gd name="T42" fmla="*/ 2147483647 w 475"/>
              <a:gd name="T43" fmla="*/ 2147483647 h 357"/>
              <a:gd name="T44" fmla="*/ 2147483647 w 475"/>
              <a:gd name="T45" fmla="*/ 2147483647 h 357"/>
              <a:gd name="T46" fmla="*/ 2147483647 w 475"/>
              <a:gd name="T47" fmla="*/ 2147483647 h 357"/>
              <a:gd name="T48" fmla="*/ 2147483647 w 475"/>
              <a:gd name="T49" fmla="*/ 2147483647 h 357"/>
              <a:gd name="T50" fmla="*/ 2147483647 w 475"/>
              <a:gd name="T51" fmla="*/ 2147483647 h 357"/>
              <a:gd name="T52" fmla="*/ 2147483647 w 475"/>
              <a:gd name="T53" fmla="*/ 2147483647 h 357"/>
              <a:gd name="T54" fmla="*/ 2147483647 w 475"/>
              <a:gd name="T55" fmla="*/ 2147483647 h 357"/>
              <a:gd name="T56" fmla="*/ 2147483647 w 475"/>
              <a:gd name="T57" fmla="*/ 2147483647 h 357"/>
              <a:gd name="T58" fmla="*/ 2147483647 w 475"/>
              <a:gd name="T59" fmla="*/ 2147483647 h 357"/>
              <a:gd name="T60" fmla="*/ 2147483647 w 475"/>
              <a:gd name="T61" fmla="*/ 2147483647 h 357"/>
              <a:gd name="T62" fmla="*/ 2147483647 w 475"/>
              <a:gd name="T63" fmla="*/ 2147483647 h 357"/>
              <a:gd name="T64" fmla="*/ 2147483647 w 475"/>
              <a:gd name="T65" fmla="*/ 2147483647 h 357"/>
              <a:gd name="T66" fmla="*/ 2147483647 w 475"/>
              <a:gd name="T67" fmla="*/ 2147483647 h 357"/>
              <a:gd name="T68" fmla="*/ 2147483647 w 475"/>
              <a:gd name="T69" fmla="*/ 2147483647 h 357"/>
              <a:gd name="T70" fmla="*/ 2147483647 w 475"/>
              <a:gd name="T71" fmla="*/ 2147483647 h 357"/>
              <a:gd name="T72" fmla="*/ 2147483647 w 475"/>
              <a:gd name="T73" fmla="*/ 2066661662 h 357"/>
              <a:gd name="T74" fmla="*/ 2147483647 w 475"/>
              <a:gd name="T75" fmla="*/ 2066661662 h 357"/>
              <a:gd name="T76" fmla="*/ 2147483647 w 475"/>
              <a:gd name="T77" fmla="*/ 2066661662 h 357"/>
              <a:gd name="T78" fmla="*/ 2147483647 w 475"/>
              <a:gd name="T79" fmla="*/ 2147483647 h 357"/>
              <a:gd name="T80" fmla="*/ 2147483647 w 475"/>
              <a:gd name="T81" fmla="*/ 2147483647 h 357"/>
              <a:gd name="T82" fmla="*/ 2147483647 w 475"/>
              <a:gd name="T83" fmla="*/ 2147483647 h 357"/>
              <a:gd name="T84" fmla="*/ 2147483647 w 475"/>
              <a:gd name="T85" fmla="*/ 2147483647 h 357"/>
              <a:gd name="T86" fmla="*/ 2147483647 w 475"/>
              <a:gd name="T87" fmla="*/ 2066661662 h 357"/>
              <a:gd name="T88" fmla="*/ 2147483647 w 475"/>
              <a:gd name="T89" fmla="*/ 1033330831 h 357"/>
              <a:gd name="T90" fmla="*/ 2147483647 w 475"/>
              <a:gd name="T91" fmla="*/ 1033330831 h 357"/>
              <a:gd name="T92" fmla="*/ 2147483647 w 475"/>
              <a:gd name="T93" fmla="*/ 0 h 35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75" h="357">
                <a:moveTo>
                  <a:pt x="59" y="0"/>
                </a:moveTo>
                <a:lnTo>
                  <a:pt x="59" y="0"/>
                </a:lnTo>
                <a:lnTo>
                  <a:pt x="29" y="0"/>
                </a:lnTo>
                <a:lnTo>
                  <a:pt x="29" y="29"/>
                </a:lnTo>
                <a:lnTo>
                  <a:pt x="0" y="29"/>
                </a:lnTo>
                <a:lnTo>
                  <a:pt x="0" y="58"/>
                </a:lnTo>
                <a:lnTo>
                  <a:pt x="0" y="88"/>
                </a:lnTo>
                <a:lnTo>
                  <a:pt x="0" y="118"/>
                </a:lnTo>
                <a:lnTo>
                  <a:pt x="29" y="148"/>
                </a:lnTo>
                <a:lnTo>
                  <a:pt x="29" y="177"/>
                </a:lnTo>
                <a:lnTo>
                  <a:pt x="59" y="177"/>
                </a:lnTo>
                <a:lnTo>
                  <a:pt x="88" y="177"/>
                </a:lnTo>
                <a:lnTo>
                  <a:pt x="88" y="206"/>
                </a:lnTo>
                <a:lnTo>
                  <a:pt x="118" y="206"/>
                </a:lnTo>
                <a:lnTo>
                  <a:pt x="118" y="177"/>
                </a:lnTo>
                <a:lnTo>
                  <a:pt x="148" y="177"/>
                </a:lnTo>
                <a:lnTo>
                  <a:pt x="148" y="206"/>
                </a:lnTo>
                <a:lnTo>
                  <a:pt x="177" y="296"/>
                </a:lnTo>
                <a:lnTo>
                  <a:pt x="177" y="325"/>
                </a:lnTo>
                <a:lnTo>
                  <a:pt x="177" y="356"/>
                </a:lnTo>
                <a:lnTo>
                  <a:pt x="207" y="356"/>
                </a:lnTo>
                <a:lnTo>
                  <a:pt x="237" y="356"/>
                </a:lnTo>
                <a:lnTo>
                  <a:pt x="266" y="356"/>
                </a:lnTo>
                <a:lnTo>
                  <a:pt x="296" y="356"/>
                </a:lnTo>
                <a:lnTo>
                  <a:pt x="296" y="325"/>
                </a:lnTo>
                <a:lnTo>
                  <a:pt x="325" y="325"/>
                </a:lnTo>
                <a:lnTo>
                  <a:pt x="356" y="325"/>
                </a:lnTo>
                <a:lnTo>
                  <a:pt x="385" y="325"/>
                </a:lnTo>
                <a:lnTo>
                  <a:pt x="415" y="296"/>
                </a:lnTo>
                <a:lnTo>
                  <a:pt x="444" y="296"/>
                </a:lnTo>
                <a:lnTo>
                  <a:pt x="444" y="266"/>
                </a:lnTo>
                <a:lnTo>
                  <a:pt x="474" y="266"/>
                </a:lnTo>
                <a:lnTo>
                  <a:pt x="474" y="237"/>
                </a:lnTo>
                <a:lnTo>
                  <a:pt x="474" y="206"/>
                </a:lnTo>
                <a:lnTo>
                  <a:pt x="474" y="177"/>
                </a:lnTo>
                <a:lnTo>
                  <a:pt x="444" y="177"/>
                </a:lnTo>
                <a:lnTo>
                  <a:pt x="415" y="177"/>
                </a:lnTo>
                <a:lnTo>
                  <a:pt x="415" y="148"/>
                </a:lnTo>
                <a:lnTo>
                  <a:pt x="385" y="148"/>
                </a:lnTo>
                <a:lnTo>
                  <a:pt x="385" y="118"/>
                </a:lnTo>
                <a:lnTo>
                  <a:pt x="356" y="118"/>
                </a:lnTo>
                <a:lnTo>
                  <a:pt x="325" y="118"/>
                </a:lnTo>
                <a:lnTo>
                  <a:pt x="325" y="88"/>
                </a:lnTo>
                <a:lnTo>
                  <a:pt x="296" y="58"/>
                </a:lnTo>
                <a:lnTo>
                  <a:pt x="266" y="58"/>
                </a:lnTo>
                <a:lnTo>
                  <a:pt x="237" y="58"/>
                </a:lnTo>
                <a:lnTo>
                  <a:pt x="207" y="88"/>
                </a:lnTo>
                <a:lnTo>
                  <a:pt x="177" y="88"/>
                </a:lnTo>
                <a:lnTo>
                  <a:pt x="177" y="118"/>
                </a:lnTo>
                <a:lnTo>
                  <a:pt x="148" y="118"/>
                </a:lnTo>
                <a:lnTo>
                  <a:pt x="148" y="88"/>
                </a:lnTo>
                <a:lnTo>
                  <a:pt x="118" y="88"/>
                </a:lnTo>
                <a:lnTo>
                  <a:pt x="118" y="58"/>
                </a:lnTo>
                <a:lnTo>
                  <a:pt x="118" y="29"/>
                </a:lnTo>
                <a:lnTo>
                  <a:pt x="88" y="29"/>
                </a:lnTo>
                <a:lnTo>
                  <a:pt x="88" y="0"/>
                </a:lnTo>
                <a:lnTo>
                  <a:pt x="59" y="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34" name="Freeform 78"/>
          <p:cNvSpPr>
            <a:spLocks noChangeArrowheads="1"/>
          </p:cNvSpPr>
          <p:nvPr/>
        </p:nvSpPr>
        <p:spPr bwMode="auto">
          <a:xfrm>
            <a:off x="4556640" y="4985641"/>
            <a:ext cx="132480" cy="106560"/>
          </a:xfrm>
          <a:custGeom>
            <a:avLst/>
            <a:gdLst>
              <a:gd name="T0" fmla="*/ 2147483647 w 446"/>
              <a:gd name="T1" fmla="*/ 0 h 357"/>
              <a:gd name="T2" fmla="*/ 2147483647 w 446"/>
              <a:gd name="T3" fmla="*/ 1068955371 h 357"/>
              <a:gd name="T4" fmla="*/ 2147483647 w 446"/>
              <a:gd name="T5" fmla="*/ 2137911072 h 357"/>
              <a:gd name="T6" fmla="*/ 2147483647 w 446"/>
              <a:gd name="T7" fmla="*/ 2147483647 h 357"/>
              <a:gd name="T8" fmla="*/ 2147483647 w 446"/>
              <a:gd name="T9" fmla="*/ 2147483647 h 357"/>
              <a:gd name="T10" fmla="*/ 2071872504 w 446"/>
              <a:gd name="T11" fmla="*/ 2147483647 h 357"/>
              <a:gd name="T12" fmla="*/ 1053469129 w 446"/>
              <a:gd name="T13" fmla="*/ 2147483647 h 357"/>
              <a:gd name="T14" fmla="*/ 0 w 446"/>
              <a:gd name="T15" fmla="*/ 2147483647 h 357"/>
              <a:gd name="T16" fmla="*/ 1053469129 w 446"/>
              <a:gd name="T17" fmla="*/ 2147483647 h 357"/>
              <a:gd name="T18" fmla="*/ 2071872504 w 446"/>
              <a:gd name="T19" fmla="*/ 2147483647 h 357"/>
              <a:gd name="T20" fmla="*/ 2147483647 w 446"/>
              <a:gd name="T21" fmla="*/ 2147483647 h 357"/>
              <a:gd name="T22" fmla="*/ 2147483647 w 446"/>
              <a:gd name="T23" fmla="*/ 2147483647 h 357"/>
              <a:gd name="T24" fmla="*/ 2147483647 w 446"/>
              <a:gd name="T25" fmla="*/ 2147483647 h 357"/>
              <a:gd name="T26" fmla="*/ 2147483647 w 446"/>
              <a:gd name="T27" fmla="*/ 2147483647 h 357"/>
              <a:gd name="T28" fmla="*/ 2147483647 w 446"/>
              <a:gd name="T29" fmla="*/ 2147483647 h 357"/>
              <a:gd name="T30" fmla="*/ 2147483647 w 446"/>
              <a:gd name="T31" fmla="*/ 2147483647 h 357"/>
              <a:gd name="T32" fmla="*/ 2147483647 w 446"/>
              <a:gd name="T33" fmla="*/ 2147483647 h 357"/>
              <a:gd name="T34" fmla="*/ 2147483647 w 446"/>
              <a:gd name="T35" fmla="*/ 2147483647 h 357"/>
              <a:gd name="T36" fmla="*/ 2147483647 w 446"/>
              <a:gd name="T37" fmla="*/ 2147483647 h 357"/>
              <a:gd name="T38" fmla="*/ 2147483647 w 446"/>
              <a:gd name="T39" fmla="*/ 2147483647 h 357"/>
              <a:gd name="T40" fmla="*/ 2147483647 w 446"/>
              <a:gd name="T41" fmla="*/ 2147483647 h 357"/>
              <a:gd name="T42" fmla="*/ 2147483647 w 446"/>
              <a:gd name="T43" fmla="*/ 2147483647 h 357"/>
              <a:gd name="T44" fmla="*/ 2147483647 w 446"/>
              <a:gd name="T45" fmla="*/ 2147483647 h 357"/>
              <a:gd name="T46" fmla="*/ 2147483647 w 446"/>
              <a:gd name="T47" fmla="*/ 2147483647 h 357"/>
              <a:gd name="T48" fmla="*/ 2147483647 w 446"/>
              <a:gd name="T49" fmla="*/ 2147483647 h 357"/>
              <a:gd name="T50" fmla="*/ 2147483647 w 446"/>
              <a:gd name="T51" fmla="*/ 2147483647 h 357"/>
              <a:gd name="T52" fmla="*/ 2147483647 w 446"/>
              <a:gd name="T53" fmla="*/ 2147483647 h 357"/>
              <a:gd name="T54" fmla="*/ 2147483647 w 446"/>
              <a:gd name="T55" fmla="*/ 2147483647 h 357"/>
              <a:gd name="T56" fmla="*/ 2147483647 w 446"/>
              <a:gd name="T57" fmla="*/ 2147483647 h 357"/>
              <a:gd name="T58" fmla="*/ 2147483647 w 446"/>
              <a:gd name="T59" fmla="*/ 2147483647 h 357"/>
              <a:gd name="T60" fmla="*/ 2147483647 w 446"/>
              <a:gd name="T61" fmla="*/ 2147483647 h 357"/>
              <a:gd name="T62" fmla="*/ 2147483647 w 446"/>
              <a:gd name="T63" fmla="*/ 2147483647 h 357"/>
              <a:gd name="T64" fmla="*/ 2147483647 w 446"/>
              <a:gd name="T65" fmla="*/ 2147483647 h 357"/>
              <a:gd name="T66" fmla="*/ 2147483647 w 446"/>
              <a:gd name="T67" fmla="*/ 2147483647 h 357"/>
              <a:gd name="T68" fmla="*/ 2147483647 w 446"/>
              <a:gd name="T69" fmla="*/ 2147483647 h 357"/>
              <a:gd name="T70" fmla="*/ 2147483647 w 446"/>
              <a:gd name="T71" fmla="*/ 2147483647 h 357"/>
              <a:gd name="T72" fmla="*/ 2147483647 w 446"/>
              <a:gd name="T73" fmla="*/ 2147483647 h 357"/>
              <a:gd name="T74" fmla="*/ 2147483647 w 446"/>
              <a:gd name="T75" fmla="*/ 2147483647 h 357"/>
              <a:gd name="T76" fmla="*/ 2147483647 w 446"/>
              <a:gd name="T77" fmla="*/ 2147483647 h 357"/>
              <a:gd name="T78" fmla="*/ 2147483647 w 446"/>
              <a:gd name="T79" fmla="*/ 2147483647 h 357"/>
              <a:gd name="T80" fmla="*/ 2147483647 w 446"/>
              <a:gd name="T81" fmla="*/ 2147483647 h 357"/>
              <a:gd name="T82" fmla="*/ 2147483647 w 446"/>
              <a:gd name="T83" fmla="*/ 2147483647 h 357"/>
              <a:gd name="T84" fmla="*/ 2147483647 w 446"/>
              <a:gd name="T85" fmla="*/ 2147483647 h 357"/>
              <a:gd name="T86" fmla="*/ 2147483647 w 446"/>
              <a:gd name="T87" fmla="*/ 2147483647 h 357"/>
              <a:gd name="T88" fmla="*/ 2147483647 w 446"/>
              <a:gd name="T89" fmla="*/ 2147483647 h 357"/>
              <a:gd name="T90" fmla="*/ 2147483647 w 446"/>
              <a:gd name="T91" fmla="*/ 2147483647 h 357"/>
              <a:gd name="T92" fmla="*/ 2147483647 w 446"/>
              <a:gd name="T93" fmla="*/ 2147483647 h 357"/>
              <a:gd name="T94" fmla="*/ 2147483647 w 446"/>
              <a:gd name="T95" fmla="*/ 2147483647 h 357"/>
              <a:gd name="T96" fmla="*/ 2147483647 w 446"/>
              <a:gd name="T97" fmla="*/ 2147483647 h 357"/>
              <a:gd name="T98" fmla="*/ 2147483647 w 446"/>
              <a:gd name="T99" fmla="*/ 2147483647 h 357"/>
              <a:gd name="T100" fmla="*/ 2147483647 w 446"/>
              <a:gd name="T101" fmla="*/ 2147483647 h 357"/>
              <a:gd name="T102" fmla="*/ 2147483647 w 446"/>
              <a:gd name="T103" fmla="*/ 2147483647 h 357"/>
              <a:gd name="T104" fmla="*/ 2147483647 w 446"/>
              <a:gd name="T105" fmla="*/ 2147483647 h 357"/>
              <a:gd name="T106" fmla="*/ 2147483647 w 446"/>
              <a:gd name="T107" fmla="*/ 2147483647 h 357"/>
              <a:gd name="T108" fmla="*/ 2147483647 w 446"/>
              <a:gd name="T109" fmla="*/ 2147483647 h 357"/>
              <a:gd name="T110" fmla="*/ 2147483647 w 446"/>
              <a:gd name="T111" fmla="*/ 2147483647 h 357"/>
              <a:gd name="T112" fmla="*/ 2147483647 w 446"/>
              <a:gd name="T113" fmla="*/ 2137911072 h 357"/>
              <a:gd name="T114" fmla="*/ 2147483647 w 446"/>
              <a:gd name="T115" fmla="*/ 1068955371 h 357"/>
              <a:gd name="T116" fmla="*/ 2147483647 w 446"/>
              <a:gd name="T117" fmla="*/ 1068955371 h 35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46" h="357">
                <a:moveTo>
                  <a:pt x="207" y="0"/>
                </a:moveTo>
                <a:lnTo>
                  <a:pt x="207" y="0"/>
                </a:lnTo>
                <a:cubicBezTo>
                  <a:pt x="178" y="0"/>
                  <a:pt x="178" y="0"/>
                  <a:pt x="178" y="0"/>
                </a:cubicBezTo>
                <a:cubicBezTo>
                  <a:pt x="178" y="30"/>
                  <a:pt x="178" y="30"/>
                  <a:pt x="178" y="30"/>
                </a:cubicBezTo>
                <a:cubicBezTo>
                  <a:pt x="149" y="60"/>
                  <a:pt x="149" y="60"/>
                  <a:pt x="149" y="60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118" y="119"/>
                  <a:pt x="118" y="119"/>
                  <a:pt x="118" y="1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59" y="119"/>
                  <a:pt x="59" y="119"/>
                  <a:pt x="59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0" y="148"/>
                  <a:pt x="30" y="148"/>
                  <a:pt x="30" y="148"/>
                </a:cubicBezTo>
                <a:lnTo>
                  <a:pt x="30" y="179"/>
                </a:lnTo>
                <a:cubicBezTo>
                  <a:pt x="59" y="208"/>
                  <a:pt x="59" y="208"/>
                  <a:pt x="59" y="208"/>
                </a:cubicBezTo>
                <a:cubicBezTo>
                  <a:pt x="89" y="238"/>
                  <a:pt x="89" y="238"/>
                  <a:pt x="89" y="238"/>
                </a:cubicBezTo>
                <a:cubicBezTo>
                  <a:pt x="89" y="267"/>
                  <a:pt x="89" y="267"/>
                  <a:pt x="89" y="267"/>
                </a:cubicBezTo>
                <a:cubicBezTo>
                  <a:pt x="118" y="267"/>
                  <a:pt x="118" y="267"/>
                  <a:pt x="118" y="267"/>
                </a:cubicBezTo>
                <a:cubicBezTo>
                  <a:pt x="118" y="297"/>
                  <a:pt x="118" y="297"/>
                  <a:pt x="118" y="297"/>
                </a:cubicBezTo>
                <a:cubicBezTo>
                  <a:pt x="118" y="327"/>
                  <a:pt x="118" y="327"/>
                  <a:pt x="118" y="327"/>
                </a:cubicBezTo>
                <a:cubicBezTo>
                  <a:pt x="149" y="356"/>
                  <a:pt x="149" y="356"/>
                  <a:pt x="149" y="356"/>
                </a:cubicBezTo>
                <a:cubicBezTo>
                  <a:pt x="149" y="327"/>
                  <a:pt x="149" y="327"/>
                  <a:pt x="149" y="327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207" y="327"/>
                  <a:pt x="207" y="327"/>
                  <a:pt x="207" y="327"/>
                </a:cubicBezTo>
                <a:cubicBezTo>
                  <a:pt x="237" y="327"/>
                  <a:pt x="237" y="327"/>
                  <a:pt x="237" y="327"/>
                </a:cubicBezTo>
                <a:cubicBezTo>
                  <a:pt x="237" y="297"/>
                  <a:pt x="237" y="297"/>
                  <a:pt x="237" y="29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178" y="297"/>
                  <a:pt x="178" y="297"/>
                  <a:pt x="178" y="297"/>
                </a:cubicBezTo>
                <a:cubicBezTo>
                  <a:pt x="178" y="267"/>
                  <a:pt x="178" y="267"/>
                  <a:pt x="178" y="267"/>
                </a:cubicBezTo>
                <a:cubicBezTo>
                  <a:pt x="207" y="267"/>
                  <a:pt x="207" y="267"/>
                  <a:pt x="207" y="267"/>
                </a:cubicBezTo>
                <a:cubicBezTo>
                  <a:pt x="207" y="297"/>
                  <a:pt x="207" y="297"/>
                  <a:pt x="207" y="297"/>
                </a:cubicBezTo>
                <a:cubicBezTo>
                  <a:pt x="207" y="267"/>
                  <a:pt x="207" y="267"/>
                  <a:pt x="207" y="267"/>
                </a:cubicBezTo>
                <a:cubicBezTo>
                  <a:pt x="207" y="238"/>
                  <a:pt x="207" y="238"/>
                  <a:pt x="207" y="238"/>
                </a:cubicBezTo>
                <a:cubicBezTo>
                  <a:pt x="237" y="238"/>
                  <a:pt x="237" y="238"/>
                  <a:pt x="237" y="238"/>
                </a:cubicBezTo>
                <a:cubicBezTo>
                  <a:pt x="237" y="208"/>
                  <a:pt x="237" y="208"/>
                  <a:pt x="237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37" y="208"/>
                  <a:pt x="237" y="208"/>
                  <a:pt x="237" y="208"/>
                </a:cubicBezTo>
                <a:cubicBezTo>
                  <a:pt x="237" y="238"/>
                  <a:pt x="237" y="238"/>
                  <a:pt x="237" y="238"/>
                </a:cubicBezTo>
                <a:cubicBezTo>
                  <a:pt x="207" y="238"/>
                  <a:pt x="207" y="238"/>
                  <a:pt x="207" y="238"/>
                </a:cubicBezTo>
                <a:cubicBezTo>
                  <a:pt x="207" y="267"/>
                  <a:pt x="207" y="267"/>
                  <a:pt x="207" y="267"/>
                </a:cubicBezTo>
                <a:cubicBezTo>
                  <a:pt x="237" y="267"/>
                  <a:pt x="237" y="267"/>
                  <a:pt x="237" y="267"/>
                </a:cubicBezTo>
                <a:cubicBezTo>
                  <a:pt x="237" y="297"/>
                  <a:pt x="237" y="297"/>
                  <a:pt x="237" y="297"/>
                </a:cubicBezTo>
                <a:cubicBezTo>
                  <a:pt x="237" y="327"/>
                  <a:pt x="237" y="327"/>
                  <a:pt x="237" y="327"/>
                </a:cubicBezTo>
                <a:cubicBezTo>
                  <a:pt x="267" y="327"/>
                  <a:pt x="267" y="327"/>
                  <a:pt x="267" y="327"/>
                </a:cubicBezTo>
                <a:cubicBezTo>
                  <a:pt x="267" y="297"/>
                  <a:pt x="267" y="297"/>
                  <a:pt x="267" y="297"/>
                </a:cubicBezTo>
                <a:cubicBezTo>
                  <a:pt x="297" y="327"/>
                  <a:pt x="297" y="327"/>
                  <a:pt x="297" y="327"/>
                </a:cubicBezTo>
                <a:cubicBezTo>
                  <a:pt x="297" y="356"/>
                  <a:pt x="297" y="356"/>
                  <a:pt x="297" y="356"/>
                </a:cubicBezTo>
                <a:cubicBezTo>
                  <a:pt x="326" y="356"/>
                  <a:pt x="326" y="356"/>
                  <a:pt x="326" y="356"/>
                </a:cubicBezTo>
                <a:cubicBezTo>
                  <a:pt x="356" y="356"/>
                  <a:pt x="356" y="356"/>
                  <a:pt x="356" y="356"/>
                </a:cubicBezTo>
                <a:cubicBezTo>
                  <a:pt x="386" y="356"/>
                  <a:pt x="386" y="356"/>
                  <a:pt x="386" y="356"/>
                </a:cubicBezTo>
                <a:cubicBezTo>
                  <a:pt x="415" y="356"/>
                  <a:pt x="415" y="356"/>
                  <a:pt x="415" y="356"/>
                </a:cubicBezTo>
                <a:cubicBezTo>
                  <a:pt x="415" y="327"/>
                  <a:pt x="415" y="327"/>
                  <a:pt x="415" y="327"/>
                </a:cubicBezTo>
                <a:cubicBezTo>
                  <a:pt x="445" y="327"/>
                  <a:pt x="445" y="327"/>
                  <a:pt x="445" y="327"/>
                </a:cubicBezTo>
                <a:cubicBezTo>
                  <a:pt x="415" y="327"/>
                  <a:pt x="415" y="327"/>
                  <a:pt x="415" y="327"/>
                </a:cubicBezTo>
                <a:cubicBezTo>
                  <a:pt x="415" y="297"/>
                  <a:pt x="415" y="297"/>
                  <a:pt x="415" y="297"/>
                </a:cubicBezTo>
                <a:cubicBezTo>
                  <a:pt x="386" y="267"/>
                  <a:pt x="386" y="267"/>
                  <a:pt x="386" y="267"/>
                </a:cubicBezTo>
                <a:cubicBezTo>
                  <a:pt x="386" y="238"/>
                  <a:pt x="386" y="238"/>
                  <a:pt x="386" y="238"/>
                </a:cubicBezTo>
                <a:cubicBezTo>
                  <a:pt x="386" y="208"/>
                  <a:pt x="386" y="208"/>
                  <a:pt x="386" y="208"/>
                </a:cubicBezTo>
                <a:cubicBezTo>
                  <a:pt x="356" y="208"/>
                  <a:pt x="356" y="208"/>
                  <a:pt x="356" y="208"/>
                </a:cubicBezTo>
                <a:cubicBezTo>
                  <a:pt x="356" y="238"/>
                  <a:pt x="356" y="238"/>
                  <a:pt x="356" y="238"/>
                </a:cubicBezTo>
                <a:cubicBezTo>
                  <a:pt x="326" y="238"/>
                  <a:pt x="326" y="238"/>
                  <a:pt x="326" y="238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297" y="179"/>
                  <a:pt x="297" y="179"/>
                  <a:pt x="297" y="179"/>
                </a:cubicBezTo>
                <a:cubicBezTo>
                  <a:pt x="326" y="148"/>
                  <a:pt x="326" y="148"/>
                  <a:pt x="326" y="148"/>
                </a:cubicBezTo>
                <a:cubicBezTo>
                  <a:pt x="297" y="148"/>
                  <a:pt x="297" y="148"/>
                  <a:pt x="297" y="148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67" y="60"/>
                  <a:pt x="267" y="60"/>
                  <a:pt x="267" y="60"/>
                </a:cubicBezTo>
                <a:cubicBezTo>
                  <a:pt x="237" y="30"/>
                  <a:pt x="237" y="30"/>
                  <a:pt x="237" y="30"/>
                </a:cubicBezTo>
                <a:cubicBezTo>
                  <a:pt x="237" y="0"/>
                  <a:pt x="237" y="0"/>
                  <a:pt x="237" y="0"/>
                </a:cubicBezTo>
                <a:cubicBezTo>
                  <a:pt x="207" y="0"/>
                  <a:pt x="207" y="0"/>
                  <a:pt x="207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35" name="Freeform 79"/>
          <p:cNvSpPr>
            <a:spLocks noChangeArrowheads="1"/>
          </p:cNvSpPr>
          <p:nvPr/>
        </p:nvSpPr>
        <p:spPr bwMode="auto">
          <a:xfrm>
            <a:off x="4245601" y="4870441"/>
            <a:ext cx="106560" cy="87840"/>
          </a:xfrm>
          <a:custGeom>
            <a:avLst/>
            <a:gdLst>
              <a:gd name="T0" fmla="*/ 2147483647 w 357"/>
              <a:gd name="T1" fmla="*/ 1005277886 h 297"/>
              <a:gd name="T2" fmla="*/ 2147483647 w 357"/>
              <a:gd name="T3" fmla="*/ 1005277886 h 297"/>
              <a:gd name="T4" fmla="*/ 2147483647 w 357"/>
              <a:gd name="T5" fmla="*/ 1005277886 h 297"/>
              <a:gd name="T6" fmla="*/ 2102286202 w 357"/>
              <a:gd name="T7" fmla="*/ 2045107050 h 297"/>
              <a:gd name="T8" fmla="*/ 2102286202 w 357"/>
              <a:gd name="T9" fmla="*/ 2147483647 h 297"/>
              <a:gd name="T10" fmla="*/ 1068955371 w 357"/>
              <a:gd name="T11" fmla="*/ 2147483647 h 297"/>
              <a:gd name="T12" fmla="*/ 1068955371 w 357"/>
              <a:gd name="T13" fmla="*/ 2147483647 h 297"/>
              <a:gd name="T14" fmla="*/ 1068955371 w 357"/>
              <a:gd name="T15" fmla="*/ 2147483647 h 297"/>
              <a:gd name="T16" fmla="*/ 0 w 357"/>
              <a:gd name="T17" fmla="*/ 2147483647 h 297"/>
              <a:gd name="T18" fmla="*/ 1068955371 w 357"/>
              <a:gd name="T19" fmla="*/ 2147483647 h 297"/>
              <a:gd name="T20" fmla="*/ 1068955371 w 357"/>
              <a:gd name="T21" fmla="*/ 2147483647 h 297"/>
              <a:gd name="T22" fmla="*/ 2102286202 w 357"/>
              <a:gd name="T23" fmla="*/ 2147483647 h 297"/>
              <a:gd name="T24" fmla="*/ 2102286202 w 357"/>
              <a:gd name="T25" fmla="*/ 2147483647 h 297"/>
              <a:gd name="T26" fmla="*/ 2147483647 w 357"/>
              <a:gd name="T27" fmla="*/ 2147483647 h 297"/>
              <a:gd name="T28" fmla="*/ 2147483647 w 357"/>
              <a:gd name="T29" fmla="*/ 2147483647 h 297"/>
              <a:gd name="T30" fmla="*/ 2147483647 w 357"/>
              <a:gd name="T31" fmla="*/ 2147483647 h 297"/>
              <a:gd name="T32" fmla="*/ 2147483647 w 357"/>
              <a:gd name="T33" fmla="*/ 2147483647 h 297"/>
              <a:gd name="T34" fmla="*/ 2147483647 w 357"/>
              <a:gd name="T35" fmla="*/ 2147483647 h 297"/>
              <a:gd name="T36" fmla="*/ 2147483647 w 357"/>
              <a:gd name="T37" fmla="*/ 2147483647 h 297"/>
              <a:gd name="T38" fmla="*/ 2147483647 w 357"/>
              <a:gd name="T39" fmla="*/ 2147483647 h 297"/>
              <a:gd name="T40" fmla="*/ 2147483647 w 357"/>
              <a:gd name="T41" fmla="*/ 2147483647 h 297"/>
              <a:gd name="T42" fmla="*/ 2147483647 w 357"/>
              <a:gd name="T43" fmla="*/ 2147483647 h 297"/>
              <a:gd name="T44" fmla="*/ 2147483647 w 357"/>
              <a:gd name="T45" fmla="*/ 2147483647 h 297"/>
              <a:gd name="T46" fmla="*/ 2147483647 w 357"/>
              <a:gd name="T47" fmla="*/ 2147483647 h 297"/>
              <a:gd name="T48" fmla="*/ 2147483647 w 357"/>
              <a:gd name="T49" fmla="*/ 2147483647 h 297"/>
              <a:gd name="T50" fmla="*/ 2147483647 w 357"/>
              <a:gd name="T51" fmla="*/ 2147483647 h 297"/>
              <a:gd name="T52" fmla="*/ 2147483647 w 357"/>
              <a:gd name="T53" fmla="*/ 2147483647 h 297"/>
              <a:gd name="T54" fmla="*/ 2147483647 w 357"/>
              <a:gd name="T55" fmla="*/ 2147483647 h 297"/>
              <a:gd name="T56" fmla="*/ 2147483647 w 357"/>
              <a:gd name="T57" fmla="*/ 2147483647 h 297"/>
              <a:gd name="T58" fmla="*/ 2147483647 w 357"/>
              <a:gd name="T59" fmla="*/ 2147483647 h 297"/>
              <a:gd name="T60" fmla="*/ 2147483647 w 357"/>
              <a:gd name="T61" fmla="*/ 2147483647 h 297"/>
              <a:gd name="T62" fmla="*/ 2147483647 w 357"/>
              <a:gd name="T63" fmla="*/ 2147483647 h 297"/>
              <a:gd name="T64" fmla="*/ 2147483647 w 357"/>
              <a:gd name="T65" fmla="*/ 2147483647 h 297"/>
              <a:gd name="T66" fmla="*/ 2147483647 w 357"/>
              <a:gd name="T67" fmla="*/ 2147483647 h 297"/>
              <a:gd name="T68" fmla="*/ 2147483647 w 357"/>
              <a:gd name="T69" fmla="*/ 2147483647 h 297"/>
              <a:gd name="T70" fmla="*/ 2147483647 w 357"/>
              <a:gd name="T71" fmla="*/ 2147483647 h 297"/>
              <a:gd name="T72" fmla="*/ 2147483647 w 357"/>
              <a:gd name="T73" fmla="*/ 2147483647 h 297"/>
              <a:gd name="T74" fmla="*/ 2147483647 w 357"/>
              <a:gd name="T75" fmla="*/ 2045107050 h 297"/>
              <a:gd name="T76" fmla="*/ 2147483647 w 357"/>
              <a:gd name="T77" fmla="*/ 2045107050 h 297"/>
              <a:gd name="T78" fmla="*/ 2147483647 w 357"/>
              <a:gd name="T79" fmla="*/ 1005277886 h 297"/>
              <a:gd name="T80" fmla="*/ 2147483647 w 357"/>
              <a:gd name="T81" fmla="*/ 1005277886 h 297"/>
              <a:gd name="T82" fmla="*/ 2147483647 w 357"/>
              <a:gd name="T83" fmla="*/ 0 h 297"/>
              <a:gd name="T84" fmla="*/ 2147483647 w 357"/>
              <a:gd name="T85" fmla="*/ 0 h 297"/>
              <a:gd name="T86" fmla="*/ 2147483647 w 357"/>
              <a:gd name="T87" fmla="*/ 0 h 297"/>
              <a:gd name="T88" fmla="*/ 2147483647 w 357"/>
              <a:gd name="T89" fmla="*/ 0 h 297"/>
              <a:gd name="T90" fmla="*/ 2147483647 w 357"/>
              <a:gd name="T91" fmla="*/ 0 h 297"/>
              <a:gd name="T92" fmla="*/ 2147483647 w 357"/>
              <a:gd name="T93" fmla="*/ 0 h 297"/>
              <a:gd name="T94" fmla="*/ 2147483647 w 357"/>
              <a:gd name="T95" fmla="*/ 0 h 297"/>
              <a:gd name="T96" fmla="*/ 2147483647 w 357"/>
              <a:gd name="T97" fmla="*/ 0 h 297"/>
              <a:gd name="T98" fmla="*/ 2147483647 w 357"/>
              <a:gd name="T99" fmla="*/ 0 h 297"/>
              <a:gd name="T100" fmla="*/ 2147483647 w 357"/>
              <a:gd name="T101" fmla="*/ 0 h 297"/>
              <a:gd name="T102" fmla="*/ 2147483647 w 357"/>
              <a:gd name="T103" fmla="*/ 0 h 297"/>
              <a:gd name="T104" fmla="*/ 2147483647 w 357"/>
              <a:gd name="T105" fmla="*/ 0 h 297"/>
              <a:gd name="T106" fmla="*/ 2147483647 w 357"/>
              <a:gd name="T107" fmla="*/ 1005277886 h 29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57" h="297">
                <a:moveTo>
                  <a:pt x="119" y="29"/>
                </a:moveTo>
                <a:lnTo>
                  <a:pt x="119" y="29"/>
                </a:lnTo>
                <a:lnTo>
                  <a:pt x="89" y="29"/>
                </a:lnTo>
                <a:lnTo>
                  <a:pt x="59" y="59"/>
                </a:lnTo>
                <a:lnTo>
                  <a:pt x="59" y="89"/>
                </a:lnTo>
                <a:lnTo>
                  <a:pt x="30" y="89"/>
                </a:lnTo>
                <a:lnTo>
                  <a:pt x="30" y="119"/>
                </a:lnTo>
                <a:lnTo>
                  <a:pt x="0" y="148"/>
                </a:lnTo>
                <a:lnTo>
                  <a:pt x="30" y="177"/>
                </a:lnTo>
                <a:lnTo>
                  <a:pt x="30" y="208"/>
                </a:lnTo>
                <a:lnTo>
                  <a:pt x="59" y="208"/>
                </a:lnTo>
                <a:lnTo>
                  <a:pt x="89" y="208"/>
                </a:lnTo>
                <a:lnTo>
                  <a:pt x="89" y="237"/>
                </a:lnTo>
                <a:lnTo>
                  <a:pt x="119" y="237"/>
                </a:lnTo>
                <a:lnTo>
                  <a:pt x="119" y="267"/>
                </a:lnTo>
                <a:lnTo>
                  <a:pt x="148" y="267"/>
                </a:lnTo>
                <a:lnTo>
                  <a:pt x="178" y="267"/>
                </a:lnTo>
                <a:lnTo>
                  <a:pt x="207" y="267"/>
                </a:lnTo>
                <a:lnTo>
                  <a:pt x="238" y="267"/>
                </a:lnTo>
                <a:lnTo>
                  <a:pt x="238" y="296"/>
                </a:lnTo>
                <a:lnTo>
                  <a:pt x="267" y="267"/>
                </a:lnTo>
                <a:lnTo>
                  <a:pt x="296" y="267"/>
                </a:lnTo>
                <a:lnTo>
                  <a:pt x="296" y="237"/>
                </a:lnTo>
                <a:lnTo>
                  <a:pt x="326" y="237"/>
                </a:lnTo>
                <a:lnTo>
                  <a:pt x="296" y="208"/>
                </a:lnTo>
                <a:lnTo>
                  <a:pt x="326" y="208"/>
                </a:lnTo>
                <a:lnTo>
                  <a:pt x="326" y="177"/>
                </a:lnTo>
                <a:lnTo>
                  <a:pt x="326" y="148"/>
                </a:lnTo>
                <a:lnTo>
                  <a:pt x="326" y="119"/>
                </a:lnTo>
                <a:lnTo>
                  <a:pt x="356" y="119"/>
                </a:lnTo>
                <a:lnTo>
                  <a:pt x="356" y="89"/>
                </a:lnTo>
                <a:lnTo>
                  <a:pt x="356" y="59"/>
                </a:lnTo>
                <a:lnTo>
                  <a:pt x="326" y="59"/>
                </a:lnTo>
                <a:lnTo>
                  <a:pt x="326" y="29"/>
                </a:lnTo>
                <a:lnTo>
                  <a:pt x="326" y="0"/>
                </a:lnTo>
                <a:lnTo>
                  <a:pt x="296" y="0"/>
                </a:lnTo>
                <a:lnTo>
                  <a:pt x="267" y="0"/>
                </a:lnTo>
                <a:lnTo>
                  <a:pt x="238" y="0"/>
                </a:lnTo>
                <a:lnTo>
                  <a:pt x="207" y="0"/>
                </a:lnTo>
                <a:lnTo>
                  <a:pt x="178" y="0"/>
                </a:lnTo>
                <a:lnTo>
                  <a:pt x="148" y="0"/>
                </a:lnTo>
                <a:lnTo>
                  <a:pt x="119" y="29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52" name="Text Box 80"/>
          <p:cNvSpPr txBox="1">
            <a:spLocks noChangeArrowheads="1"/>
          </p:cNvSpPr>
          <p:nvPr/>
        </p:nvSpPr>
        <p:spPr bwMode="auto">
          <a:xfrm>
            <a:off x="4285921" y="5256360"/>
            <a:ext cx="565920" cy="2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9" dirty="0">
                <a:solidFill>
                  <a:srgbClr val="000000"/>
                </a:solidFill>
                <a:latin typeface="Gotham-Book"/>
                <a:ea typeface="ヒラギノ角ゴ Pro W3" charset="0"/>
                <a:cs typeface="Gotham-Book"/>
              </a:rPr>
              <a:t>Hawaii</a:t>
            </a:r>
          </a:p>
        </p:txBody>
      </p:sp>
      <p:sp>
        <p:nvSpPr>
          <p:cNvPr id="15437" name="Freeform 83"/>
          <p:cNvSpPr>
            <a:spLocks noChangeArrowheads="1"/>
          </p:cNvSpPr>
          <p:nvPr/>
        </p:nvSpPr>
        <p:spPr bwMode="auto">
          <a:xfrm>
            <a:off x="4290241" y="5792041"/>
            <a:ext cx="594720" cy="257760"/>
          </a:xfrm>
          <a:custGeom>
            <a:avLst/>
            <a:gdLst>
              <a:gd name="T0" fmla="*/ 2113159585 w 1989"/>
              <a:gd name="T1" fmla="*/ 2147483647 h 860"/>
              <a:gd name="T2" fmla="*/ 2147483647 w 1989"/>
              <a:gd name="T3" fmla="*/ 2147483647 h 860"/>
              <a:gd name="T4" fmla="*/ 2147483647 w 1989"/>
              <a:gd name="T5" fmla="*/ 2147483647 h 860"/>
              <a:gd name="T6" fmla="*/ 2147483647 w 1989"/>
              <a:gd name="T7" fmla="*/ 2147483647 h 860"/>
              <a:gd name="T8" fmla="*/ 2147483647 w 1989"/>
              <a:gd name="T9" fmla="*/ 2147483647 h 860"/>
              <a:gd name="T10" fmla="*/ 2147483647 w 1989"/>
              <a:gd name="T11" fmla="*/ 2147483647 h 860"/>
              <a:gd name="T12" fmla="*/ 2147483647 w 1989"/>
              <a:gd name="T13" fmla="*/ 2147483647 h 860"/>
              <a:gd name="T14" fmla="*/ 2147483647 w 1989"/>
              <a:gd name="T15" fmla="*/ 2147483647 h 860"/>
              <a:gd name="T16" fmla="*/ 2147483647 w 1989"/>
              <a:gd name="T17" fmla="*/ 2147483647 h 860"/>
              <a:gd name="T18" fmla="*/ 2147483647 w 1989"/>
              <a:gd name="T19" fmla="*/ 2147483647 h 860"/>
              <a:gd name="T20" fmla="*/ 2147483647 w 1989"/>
              <a:gd name="T21" fmla="*/ 2147483647 h 860"/>
              <a:gd name="T22" fmla="*/ 2147483647 w 1989"/>
              <a:gd name="T23" fmla="*/ 2147483647 h 860"/>
              <a:gd name="T24" fmla="*/ 2147483647 w 1989"/>
              <a:gd name="T25" fmla="*/ 2092301751 h 860"/>
              <a:gd name="T26" fmla="*/ 2147483647 w 1989"/>
              <a:gd name="T27" fmla="*/ 1046150710 h 860"/>
              <a:gd name="T28" fmla="*/ 2147483647 w 1989"/>
              <a:gd name="T29" fmla="*/ 1046150710 h 860"/>
              <a:gd name="T30" fmla="*/ 2147483647 w 1989"/>
              <a:gd name="T31" fmla="*/ 1046150710 h 860"/>
              <a:gd name="T32" fmla="*/ 2147483647 w 1989"/>
              <a:gd name="T33" fmla="*/ 2092301751 h 860"/>
              <a:gd name="T34" fmla="*/ 2147483647 w 1989"/>
              <a:gd name="T35" fmla="*/ 2147483647 h 860"/>
              <a:gd name="T36" fmla="*/ 2147483647 w 1989"/>
              <a:gd name="T37" fmla="*/ 2147483647 h 860"/>
              <a:gd name="T38" fmla="*/ 2147483647 w 1989"/>
              <a:gd name="T39" fmla="*/ 2147483647 h 860"/>
              <a:gd name="T40" fmla="*/ 2147483647 w 1989"/>
              <a:gd name="T41" fmla="*/ 2147483647 h 860"/>
              <a:gd name="T42" fmla="*/ 2147483647 w 1989"/>
              <a:gd name="T43" fmla="*/ 2147483647 h 860"/>
              <a:gd name="T44" fmla="*/ 2147483647 w 1989"/>
              <a:gd name="T45" fmla="*/ 2147483647 h 860"/>
              <a:gd name="T46" fmla="*/ 2147483647 w 1989"/>
              <a:gd name="T47" fmla="*/ 2147483647 h 860"/>
              <a:gd name="T48" fmla="*/ 2147483647 w 1989"/>
              <a:gd name="T49" fmla="*/ 2147483647 h 860"/>
              <a:gd name="T50" fmla="*/ 2147483647 w 1989"/>
              <a:gd name="T51" fmla="*/ 2147483647 h 860"/>
              <a:gd name="T52" fmla="*/ 2147483647 w 1989"/>
              <a:gd name="T53" fmla="*/ 2147483647 h 860"/>
              <a:gd name="T54" fmla="*/ 2147483647 w 1989"/>
              <a:gd name="T55" fmla="*/ 2147483647 h 860"/>
              <a:gd name="T56" fmla="*/ 2147483647 w 1989"/>
              <a:gd name="T57" fmla="*/ 2147483647 h 860"/>
              <a:gd name="T58" fmla="*/ 2147483647 w 1989"/>
              <a:gd name="T59" fmla="*/ 2147483647 h 860"/>
              <a:gd name="T60" fmla="*/ 2147483647 w 1989"/>
              <a:gd name="T61" fmla="*/ 2147483647 h 860"/>
              <a:gd name="T62" fmla="*/ 2147483647 w 1989"/>
              <a:gd name="T63" fmla="*/ 2147483647 h 860"/>
              <a:gd name="T64" fmla="*/ 2147483647 w 1989"/>
              <a:gd name="T65" fmla="*/ 2147483647 h 860"/>
              <a:gd name="T66" fmla="*/ 2147483647 w 1989"/>
              <a:gd name="T67" fmla="*/ 2147483647 h 860"/>
              <a:gd name="T68" fmla="*/ 2147483647 w 1989"/>
              <a:gd name="T69" fmla="*/ 2147483647 h 860"/>
              <a:gd name="T70" fmla="*/ 2147483647 w 1989"/>
              <a:gd name="T71" fmla="*/ 2147483647 h 860"/>
              <a:gd name="T72" fmla="*/ 2147483647 w 1989"/>
              <a:gd name="T73" fmla="*/ 2147483647 h 860"/>
              <a:gd name="T74" fmla="*/ 2147483647 w 1989"/>
              <a:gd name="T75" fmla="*/ 2147483647 h 860"/>
              <a:gd name="T76" fmla="*/ 2147483647 w 1989"/>
              <a:gd name="T77" fmla="*/ 2147483647 h 860"/>
              <a:gd name="T78" fmla="*/ 2147483647 w 1989"/>
              <a:gd name="T79" fmla="*/ 2147483647 h 860"/>
              <a:gd name="T80" fmla="*/ 2147483647 w 1989"/>
              <a:gd name="T81" fmla="*/ 2147483647 h 860"/>
              <a:gd name="T82" fmla="*/ 2147483647 w 1989"/>
              <a:gd name="T83" fmla="*/ 2147483647 h 860"/>
              <a:gd name="T84" fmla="*/ 2147483647 w 1989"/>
              <a:gd name="T85" fmla="*/ 2147483647 h 860"/>
              <a:gd name="T86" fmla="*/ 2147483647 w 1989"/>
              <a:gd name="T87" fmla="*/ 2147483647 h 860"/>
              <a:gd name="T88" fmla="*/ 2147483647 w 1989"/>
              <a:gd name="T89" fmla="*/ 2147483647 h 860"/>
              <a:gd name="T90" fmla="*/ 2147483647 w 1989"/>
              <a:gd name="T91" fmla="*/ 2147483647 h 860"/>
              <a:gd name="T92" fmla="*/ 2147483647 w 1989"/>
              <a:gd name="T93" fmla="*/ 2147483647 h 860"/>
              <a:gd name="T94" fmla="*/ 2147483647 w 1989"/>
              <a:gd name="T95" fmla="*/ 2147483647 h 860"/>
              <a:gd name="T96" fmla="*/ 2147483647 w 1989"/>
              <a:gd name="T97" fmla="*/ 2147483647 h 860"/>
              <a:gd name="T98" fmla="*/ 2147483647 w 1989"/>
              <a:gd name="T99" fmla="*/ 2147483647 h 860"/>
              <a:gd name="T100" fmla="*/ 2147483647 w 1989"/>
              <a:gd name="T101" fmla="*/ 2147483647 h 860"/>
              <a:gd name="T102" fmla="*/ 2147483647 w 1989"/>
              <a:gd name="T103" fmla="*/ 2147483647 h 860"/>
              <a:gd name="T104" fmla="*/ 2147483647 w 1989"/>
              <a:gd name="T105" fmla="*/ 2147483647 h 860"/>
              <a:gd name="T106" fmla="*/ 2147483647 w 1989"/>
              <a:gd name="T107" fmla="*/ 2147483647 h 860"/>
              <a:gd name="T108" fmla="*/ 2147483647 w 1989"/>
              <a:gd name="T109" fmla="*/ 2147483647 h 860"/>
              <a:gd name="T110" fmla="*/ 2147483647 w 1989"/>
              <a:gd name="T111" fmla="*/ 2147483647 h 860"/>
              <a:gd name="T112" fmla="*/ 2147483647 w 1989"/>
              <a:gd name="T113" fmla="*/ 2147483647 h 860"/>
              <a:gd name="T114" fmla="*/ 0 w 1989"/>
              <a:gd name="T115" fmla="*/ 2147483647 h 8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989" h="860">
                <a:moveTo>
                  <a:pt x="0" y="414"/>
                </a:moveTo>
                <a:lnTo>
                  <a:pt x="0" y="414"/>
                </a:lnTo>
                <a:cubicBezTo>
                  <a:pt x="59" y="414"/>
                  <a:pt x="59" y="414"/>
                  <a:pt x="59" y="414"/>
                </a:cubicBezTo>
                <a:cubicBezTo>
                  <a:pt x="90" y="355"/>
                  <a:pt x="90" y="355"/>
                  <a:pt x="90" y="355"/>
                </a:cubicBezTo>
                <a:cubicBezTo>
                  <a:pt x="119" y="326"/>
                  <a:pt x="119" y="326"/>
                  <a:pt x="119" y="326"/>
                </a:cubicBezTo>
                <a:cubicBezTo>
                  <a:pt x="148" y="326"/>
                  <a:pt x="148" y="326"/>
                  <a:pt x="148" y="326"/>
                </a:cubicBezTo>
                <a:cubicBezTo>
                  <a:pt x="178" y="296"/>
                  <a:pt x="178" y="296"/>
                  <a:pt x="178" y="296"/>
                </a:cubicBezTo>
                <a:cubicBezTo>
                  <a:pt x="208" y="326"/>
                  <a:pt x="208" y="326"/>
                  <a:pt x="208" y="326"/>
                </a:cubicBezTo>
                <a:cubicBezTo>
                  <a:pt x="238" y="296"/>
                  <a:pt x="238" y="296"/>
                  <a:pt x="238" y="296"/>
                </a:cubicBezTo>
                <a:cubicBezTo>
                  <a:pt x="238" y="266"/>
                  <a:pt x="238" y="266"/>
                  <a:pt x="238" y="266"/>
                </a:cubicBezTo>
                <a:cubicBezTo>
                  <a:pt x="238" y="266"/>
                  <a:pt x="267" y="266"/>
                  <a:pt x="296" y="266"/>
                </a:cubicBezTo>
                <a:cubicBezTo>
                  <a:pt x="296" y="237"/>
                  <a:pt x="327" y="237"/>
                  <a:pt x="327" y="237"/>
                </a:cubicBezTo>
                <a:cubicBezTo>
                  <a:pt x="356" y="266"/>
                  <a:pt x="356" y="266"/>
                  <a:pt x="356" y="266"/>
                </a:cubicBezTo>
                <a:cubicBezTo>
                  <a:pt x="415" y="266"/>
                  <a:pt x="415" y="266"/>
                  <a:pt x="415" y="266"/>
                </a:cubicBezTo>
                <a:cubicBezTo>
                  <a:pt x="445" y="237"/>
                  <a:pt x="445" y="237"/>
                  <a:pt x="445" y="237"/>
                </a:cubicBezTo>
                <a:cubicBezTo>
                  <a:pt x="445" y="266"/>
                  <a:pt x="445" y="266"/>
                  <a:pt x="445" y="266"/>
                </a:cubicBezTo>
                <a:cubicBezTo>
                  <a:pt x="445" y="296"/>
                  <a:pt x="445" y="296"/>
                  <a:pt x="445" y="296"/>
                </a:cubicBezTo>
                <a:cubicBezTo>
                  <a:pt x="475" y="266"/>
                  <a:pt x="475" y="266"/>
                  <a:pt x="475" y="266"/>
                </a:cubicBezTo>
                <a:cubicBezTo>
                  <a:pt x="504" y="266"/>
                  <a:pt x="504" y="266"/>
                  <a:pt x="504" y="266"/>
                </a:cubicBezTo>
                <a:cubicBezTo>
                  <a:pt x="504" y="296"/>
                  <a:pt x="504" y="296"/>
                  <a:pt x="504" y="296"/>
                </a:cubicBezTo>
                <a:cubicBezTo>
                  <a:pt x="534" y="266"/>
                  <a:pt x="534" y="266"/>
                  <a:pt x="534" y="266"/>
                </a:cubicBezTo>
                <a:cubicBezTo>
                  <a:pt x="564" y="266"/>
                  <a:pt x="564" y="266"/>
                  <a:pt x="564" y="266"/>
                </a:cubicBezTo>
                <a:cubicBezTo>
                  <a:pt x="594" y="266"/>
                  <a:pt x="594" y="266"/>
                  <a:pt x="594" y="266"/>
                </a:cubicBezTo>
                <a:cubicBezTo>
                  <a:pt x="594" y="296"/>
                  <a:pt x="594" y="296"/>
                  <a:pt x="594" y="296"/>
                </a:cubicBezTo>
                <a:cubicBezTo>
                  <a:pt x="623" y="296"/>
                  <a:pt x="623" y="296"/>
                  <a:pt x="623" y="296"/>
                </a:cubicBezTo>
                <a:cubicBezTo>
                  <a:pt x="623" y="326"/>
                  <a:pt x="623" y="326"/>
                  <a:pt x="623" y="326"/>
                </a:cubicBezTo>
                <a:cubicBezTo>
                  <a:pt x="652" y="326"/>
                  <a:pt x="652" y="326"/>
                  <a:pt x="652" y="326"/>
                </a:cubicBezTo>
                <a:cubicBezTo>
                  <a:pt x="652" y="296"/>
                  <a:pt x="652" y="296"/>
                  <a:pt x="652" y="296"/>
                </a:cubicBezTo>
                <a:cubicBezTo>
                  <a:pt x="683" y="296"/>
                  <a:pt x="683" y="296"/>
                  <a:pt x="683" y="296"/>
                </a:cubicBezTo>
                <a:cubicBezTo>
                  <a:pt x="712" y="296"/>
                  <a:pt x="712" y="296"/>
                  <a:pt x="712" y="296"/>
                </a:cubicBezTo>
                <a:cubicBezTo>
                  <a:pt x="742" y="296"/>
                  <a:pt x="742" y="296"/>
                  <a:pt x="742" y="296"/>
                </a:cubicBezTo>
                <a:cubicBezTo>
                  <a:pt x="742" y="266"/>
                  <a:pt x="742" y="266"/>
                  <a:pt x="742" y="266"/>
                </a:cubicBezTo>
                <a:cubicBezTo>
                  <a:pt x="771" y="266"/>
                  <a:pt x="771" y="266"/>
                  <a:pt x="771" y="266"/>
                </a:cubicBezTo>
                <a:cubicBezTo>
                  <a:pt x="801" y="237"/>
                  <a:pt x="801" y="237"/>
                  <a:pt x="801" y="237"/>
                </a:cubicBezTo>
                <a:cubicBezTo>
                  <a:pt x="831" y="266"/>
                  <a:pt x="831" y="266"/>
                  <a:pt x="831" y="266"/>
                </a:cubicBezTo>
                <a:cubicBezTo>
                  <a:pt x="831" y="296"/>
                  <a:pt x="831" y="296"/>
                  <a:pt x="831" y="296"/>
                </a:cubicBezTo>
                <a:cubicBezTo>
                  <a:pt x="860" y="266"/>
                  <a:pt x="860" y="266"/>
                  <a:pt x="860" y="266"/>
                </a:cubicBezTo>
                <a:cubicBezTo>
                  <a:pt x="860" y="237"/>
                  <a:pt x="860" y="237"/>
                  <a:pt x="860" y="237"/>
                </a:cubicBezTo>
                <a:cubicBezTo>
                  <a:pt x="860" y="206"/>
                  <a:pt x="860" y="206"/>
                  <a:pt x="860" y="206"/>
                </a:cubicBezTo>
                <a:cubicBezTo>
                  <a:pt x="890" y="177"/>
                  <a:pt x="890" y="177"/>
                  <a:pt x="890" y="177"/>
                </a:cubicBezTo>
                <a:cubicBezTo>
                  <a:pt x="920" y="148"/>
                  <a:pt x="920" y="148"/>
                  <a:pt x="920" y="148"/>
                </a:cubicBezTo>
                <a:cubicBezTo>
                  <a:pt x="979" y="118"/>
                  <a:pt x="979" y="118"/>
                  <a:pt x="979" y="118"/>
                </a:cubicBezTo>
                <a:cubicBezTo>
                  <a:pt x="1008" y="89"/>
                  <a:pt x="1008" y="89"/>
                  <a:pt x="1008" y="89"/>
                </a:cubicBezTo>
                <a:cubicBezTo>
                  <a:pt x="1008" y="89"/>
                  <a:pt x="1039" y="89"/>
                  <a:pt x="1068" y="58"/>
                </a:cubicBezTo>
                <a:lnTo>
                  <a:pt x="1097" y="58"/>
                </a:lnTo>
                <a:cubicBezTo>
                  <a:pt x="1127" y="89"/>
                  <a:pt x="1127" y="89"/>
                  <a:pt x="1127" y="89"/>
                </a:cubicBezTo>
                <a:cubicBezTo>
                  <a:pt x="1097" y="58"/>
                  <a:pt x="1097" y="58"/>
                  <a:pt x="1097" y="58"/>
                </a:cubicBezTo>
                <a:cubicBezTo>
                  <a:pt x="1127" y="29"/>
                  <a:pt x="1127" y="29"/>
                  <a:pt x="1127" y="29"/>
                </a:cubicBezTo>
                <a:cubicBezTo>
                  <a:pt x="1157" y="29"/>
                  <a:pt x="1157" y="29"/>
                  <a:pt x="1157" y="29"/>
                </a:cubicBezTo>
                <a:cubicBezTo>
                  <a:pt x="1157" y="0"/>
                  <a:pt x="1157" y="0"/>
                  <a:pt x="1157" y="0"/>
                </a:cubicBezTo>
                <a:cubicBezTo>
                  <a:pt x="1187" y="29"/>
                  <a:pt x="1187" y="29"/>
                  <a:pt x="1187" y="29"/>
                </a:cubicBezTo>
                <a:cubicBezTo>
                  <a:pt x="1216" y="0"/>
                  <a:pt x="1216" y="0"/>
                  <a:pt x="1216" y="0"/>
                </a:cubicBezTo>
                <a:cubicBezTo>
                  <a:pt x="1246" y="0"/>
                  <a:pt x="1246" y="0"/>
                  <a:pt x="1246" y="0"/>
                </a:cubicBezTo>
                <a:cubicBezTo>
                  <a:pt x="1246" y="29"/>
                  <a:pt x="1246" y="29"/>
                  <a:pt x="1246" y="29"/>
                </a:cubicBezTo>
                <a:cubicBezTo>
                  <a:pt x="1216" y="29"/>
                  <a:pt x="1216" y="29"/>
                  <a:pt x="1216" y="29"/>
                </a:cubicBezTo>
                <a:cubicBezTo>
                  <a:pt x="1216" y="58"/>
                  <a:pt x="1216" y="58"/>
                  <a:pt x="1216" y="58"/>
                </a:cubicBezTo>
                <a:cubicBezTo>
                  <a:pt x="1276" y="58"/>
                  <a:pt x="1276" y="58"/>
                  <a:pt x="1276" y="58"/>
                </a:cubicBezTo>
                <a:cubicBezTo>
                  <a:pt x="1305" y="58"/>
                  <a:pt x="1305" y="58"/>
                  <a:pt x="1305" y="58"/>
                </a:cubicBezTo>
                <a:cubicBezTo>
                  <a:pt x="1305" y="89"/>
                  <a:pt x="1305" y="89"/>
                  <a:pt x="1305" y="89"/>
                </a:cubicBezTo>
                <a:cubicBezTo>
                  <a:pt x="1335" y="89"/>
                  <a:pt x="1335" y="89"/>
                  <a:pt x="1335" y="89"/>
                </a:cubicBezTo>
                <a:cubicBezTo>
                  <a:pt x="1364" y="89"/>
                  <a:pt x="1364" y="89"/>
                  <a:pt x="1364" y="89"/>
                </a:cubicBezTo>
                <a:cubicBezTo>
                  <a:pt x="1364" y="148"/>
                  <a:pt x="1364" y="148"/>
                  <a:pt x="1364" y="148"/>
                </a:cubicBezTo>
                <a:cubicBezTo>
                  <a:pt x="1424" y="118"/>
                  <a:pt x="1424" y="118"/>
                  <a:pt x="1424" y="118"/>
                </a:cubicBezTo>
                <a:cubicBezTo>
                  <a:pt x="1424" y="89"/>
                  <a:pt x="1424" y="89"/>
                  <a:pt x="1424" y="89"/>
                </a:cubicBezTo>
                <a:cubicBezTo>
                  <a:pt x="1424" y="118"/>
                  <a:pt x="1424" y="118"/>
                  <a:pt x="1424" y="118"/>
                </a:cubicBezTo>
                <a:cubicBezTo>
                  <a:pt x="1453" y="118"/>
                  <a:pt x="1453" y="118"/>
                  <a:pt x="1453" y="118"/>
                </a:cubicBezTo>
                <a:cubicBezTo>
                  <a:pt x="1453" y="89"/>
                  <a:pt x="1453" y="89"/>
                  <a:pt x="1453" y="89"/>
                </a:cubicBezTo>
                <a:cubicBezTo>
                  <a:pt x="1483" y="89"/>
                  <a:pt x="1483" y="89"/>
                  <a:pt x="1483" y="89"/>
                </a:cubicBezTo>
                <a:cubicBezTo>
                  <a:pt x="1513" y="89"/>
                  <a:pt x="1513" y="89"/>
                  <a:pt x="1513" y="89"/>
                </a:cubicBezTo>
                <a:cubicBezTo>
                  <a:pt x="1513" y="118"/>
                  <a:pt x="1513" y="118"/>
                  <a:pt x="1513" y="118"/>
                </a:cubicBezTo>
                <a:cubicBezTo>
                  <a:pt x="1513" y="89"/>
                  <a:pt x="1513" y="89"/>
                  <a:pt x="1513" y="89"/>
                </a:cubicBezTo>
                <a:cubicBezTo>
                  <a:pt x="1543" y="118"/>
                  <a:pt x="1543" y="118"/>
                  <a:pt x="1543" y="118"/>
                </a:cubicBezTo>
                <a:cubicBezTo>
                  <a:pt x="1513" y="118"/>
                  <a:pt x="1513" y="118"/>
                  <a:pt x="1513" y="118"/>
                </a:cubicBezTo>
                <a:cubicBezTo>
                  <a:pt x="1513" y="148"/>
                  <a:pt x="1513" y="148"/>
                  <a:pt x="1513" y="148"/>
                </a:cubicBezTo>
                <a:cubicBezTo>
                  <a:pt x="1543" y="148"/>
                  <a:pt x="1543" y="148"/>
                  <a:pt x="1543" y="148"/>
                </a:cubicBezTo>
                <a:cubicBezTo>
                  <a:pt x="1572" y="148"/>
                  <a:pt x="1572" y="148"/>
                  <a:pt x="1572" y="148"/>
                </a:cubicBezTo>
                <a:cubicBezTo>
                  <a:pt x="1601" y="148"/>
                  <a:pt x="1601" y="148"/>
                  <a:pt x="1601" y="148"/>
                </a:cubicBezTo>
                <a:cubicBezTo>
                  <a:pt x="1601" y="148"/>
                  <a:pt x="1601" y="118"/>
                  <a:pt x="1632" y="118"/>
                </a:cubicBezTo>
                <a:lnTo>
                  <a:pt x="1632" y="148"/>
                </a:lnTo>
                <a:cubicBezTo>
                  <a:pt x="1661" y="148"/>
                  <a:pt x="1661" y="148"/>
                  <a:pt x="1661" y="148"/>
                </a:cubicBezTo>
                <a:cubicBezTo>
                  <a:pt x="1661" y="177"/>
                  <a:pt x="1661" y="177"/>
                  <a:pt x="1661" y="177"/>
                </a:cubicBezTo>
                <a:cubicBezTo>
                  <a:pt x="1691" y="177"/>
                  <a:pt x="1691" y="177"/>
                  <a:pt x="1691" y="177"/>
                </a:cubicBezTo>
                <a:cubicBezTo>
                  <a:pt x="1691" y="148"/>
                  <a:pt x="1691" y="148"/>
                  <a:pt x="1691" y="148"/>
                </a:cubicBezTo>
                <a:cubicBezTo>
                  <a:pt x="1720" y="177"/>
                  <a:pt x="1720" y="177"/>
                  <a:pt x="1720" y="177"/>
                </a:cubicBezTo>
                <a:cubicBezTo>
                  <a:pt x="1750" y="206"/>
                  <a:pt x="1750" y="206"/>
                  <a:pt x="1750" y="206"/>
                </a:cubicBezTo>
                <a:cubicBezTo>
                  <a:pt x="1780" y="206"/>
                  <a:pt x="1780" y="206"/>
                  <a:pt x="1780" y="206"/>
                </a:cubicBezTo>
                <a:cubicBezTo>
                  <a:pt x="1780" y="237"/>
                  <a:pt x="1780" y="237"/>
                  <a:pt x="1780" y="237"/>
                </a:cubicBezTo>
                <a:cubicBezTo>
                  <a:pt x="1809" y="206"/>
                  <a:pt x="1809" y="206"/>
                  <a:pt x="1809" y="206"/>
                </a:cubicBezTo>
                <a:cubicBezTo>
                  <a:pt x="1809" y="177"/>
                  <a:pt x="1809" y="177"/>
                  <a:pt x="1809" y="177"/>
                </a:cubicBezTo>
                <a:cubicBezTo>
                  <a:pt x="1809" y="148"/>
                  <a:pt x="1809" y="148"/>
                  <a:pt x="1809" y="148"/>
                </a:cubicBezTo>
                <a:cubicBezTo>
                  <a:pt x="1839" y="148"/>
                  <a:pt x="1839" y="148"/>
                  <a:pt x="1839" y="148"/>
                </a:cubicBezTo>
                <a:cubicBezTo>
                  <a:pt x="1869" y="148"/>
                  <a:pt x="1869" y="148"/>
                  <a:pt x="1869" y="148"/>
                </a:cubicBezTo>
                <a:cubicBezTo>
                  <a:pt x="1869" y="118"/>
                  <a:pt x="1869" y="118"/>
                  <a:pt x="1869" y="118"/>
                </a:cubicBezTo>
                <a:cubicBezTo>
                  <a:pt x="1899" y="148"/>
                  <a:pt x="1899" y="148"/>
                  <a:pt x="1899" y="148"/>
                </a:cubicBezTo>
                <a:cubicBezTo>
                  <a:pt x="1928" y="148"/>
                  <a:pt x="1928" y="148"/>
                  <a:pt x="1928" y="148"/>
                </a:cubicBezTo>
                <a:cubicBezTo>
                  <a:pt x="1957" y="148"/>
                  <a:pt x="1957" y="148"/>
                  <a:pt x="1957" y="148"/>
                </a:cubicBezTo>
                <a:cubicBezTo>
                  <a:pt x="1988" y="148"/>
                  <a:pt x="1988" y="148"/>
                  <a:pt x="1988" y="148"/>
                </a:cubicBezTo>
                <a:cubicBezTo>
                  <a:pt x="1957" y="148"/>
                  <a:pt x="1957" y="148"/>
                  <a:pt x="1957" y="148"/>
                </a:cubicBezTo>
                <a:cubicBezTo>
                  <a:pt x="1957" y="177"/>
                  <a:pt x="1957" y="177"/>
                  <a:pt x="1957" y="177"/>
                </a:cubicBezTo>
                <a:cubicBezTo>
                  <a:pt x="1957" y="206"/>
                  <a:pt x="1957" y="206"/>
                  <a:pt x="1957" y="206"/>
                </a:cubicBezTo>
                <a:cubicBezTo>
                  <a:pt x="1988" y="237"/>
                  <a:pt x="1988" y="237"/>
                  <a:pt x="1988" y="237"/>
                </a:cubicBezTo>
                <a:cubicBezTo>
                  <a:pt x="1957" y="266"/>
                  <a:pt x="1957" y="266"/>
                  <a:pt x="1957" y="266"/>
                </a:cubicBezTo>
                <a:cubicBezTo>
                  <a:pt x="1957" y="296"/>
                  <a:pt x="1957" y="296"/>
                  <a:pt x="1957" y="296"/>
                </a:cubicBezTo>
                <a:cubicBezTo>
                  <a:pt x="1928" y="326"/>
                  <a:pt x="1928" y="326"/>
                  <a:pt x="1928" y="326"/>
                </a:cubicBezTo>
                <a:cubicBezTo>
                  <a:pt x="1899" y="296"/>
                  <a:pt x="1899" y="296"/>
                  <a:pt x="1899" y="296"/>
                </a:cubicBezTo>
                <a:cubicBezTo>
                  <a:pt x="1839" y="326"/>
                  <a:pt x="1839" y="326"/>
                  <a:pt x="1839" y="326"/>
                </a:cubicBezTo>
                <a:cubicBezTo>
                  <a:pt x="1809" y="326"/>
                  <a:pt x="1809" y="326"/>
                  <a:pt x="1809" y="326"/>
                </a:cubicBezTo>
                <a:cubicBezTo>
                  <a:pt x="1780" y="326"/>
                  <a:pt x="1780" y="326"/>
                  <a:pt x="1780" y="326"/>
                </a:cubicBezTo>
                <a:cubicBezTo>
                  <a:pt x="1750" y="355"/>
                  <a:pt x="1750" y="355"/>
                  <a:pt x="1750" y="355"/>
                </a:cubicBezTo>
                <a:lnTo>
                  <a:pt x="1691" y="355"/>
                </a:lnTo>
                <a:lnTo>
                  <a:pt x="1661" y="385"/>
                </a:lnTo>
                <a:lnTo>
                  <a:pt x="1632" y="355"/>
                </a:lnTo>
                <a:cubicBezTo>
                  <a:pt x="1661" y="326"/>
                  <a:pt x="1661" y="326"/>
                  <a:pt x="1661" y="326"/>
                </a:cubicBezTo>
                <a:cubicBezTo>
                  <a:pt x="1661" y="296"/>
                  <a:pt x="1661" y="296"/>
                  <a:pt x="1661" y="296"/>
                </a:cubicBezTo>
                <a:cubicBezTo>
                  <a:pt x="1661" y="266"/>
                  <a:pt x="1661" y="266"/>
                  <a:pt x="1661" y="266"/>
                </a:cubicBezTo>
                <a:cubicBezTo>
                  <a:pt x="1632" y="266"/>
                  <a:pt x="1632" y="266"/>
                  <a:pt x="1632" y="266"/>
                </a:cubicBezTo>
                <a:cubicBezTo>
                  <a:pt x="1601" y="237"/>
                  <a:pt x="1601" y="237"/>
                  <a:pt x="1601" y="237"/>
                </a:cubicBezTo>
                <a:cubicBezTo>
                  <a:pt x="1572" y="266"/>
                  <a:pt x="1572" y="266"/>
                  <a:pt x="1572" y="266"/>
                </a:cubicBezTo>
                <a:cubicBezTo>
                  <a:pt x="1543" y="266"/>
                  <a:pt x="1543" y="266"/>
                  <a:pt x="1543" y="266"/>
                </a:cubicBezTo>
                <a:cubicBezTo>
                  <a:pt x="1513" y="296"/>
                  <a:pt x="1513" y="296"/>
                  <a:pt x="1513" y="296"/>
                </a:cubicBezTo>
                <a:cubicBezTo>
                  <a:pt x="1483" y="326"/>
                  <a:pt x="1483" y="326"/>
                  <a:pt x="1483" y="326"/>
                </a:cubicBezTo>
                <a:cubicBezTo>
                  <a:pt x="1424" y="326"/>
                  <a:pt x="1424" y="326"/>
                  <a:pt x="1424" y="326"/>
                </a:cubicBezTo>
                <a:cubicBezTo>
                  <a:pt x="1424" y="355"/>
                  <a:pt x="1424" y="355"/>
                  <a:pt x="1424" y="355"/>
                </a:cubicBezTo>
                <a:cubicBezTo>
                  <a:pt x="1395" y="355"/>
                  <a:pt x="1395" y="355"/>
                  <a:pt x="1395" y="355"/>
                </a:cubicBezTo>
                <a:cubicBezTo>
                  <a:pt x="1364" y="355"/>
                  <a:pt x="1364" y="355"/>
                  <a:pt x="1364" y="355"/>
                </a:cubicBezTo>
                <a:cubicBezTo>
                  <a:pt x="1305" y="355"/>
                  <a:pt x="1305" y="355"/>
                  <a:pt x="1305" y="355"/>
                </a:cubicBezTo>
                <a:cubicBezTo>
                  <a:pt x="1276" y="355"/>
                  <a:pt x="1276" y="355"/>
                  <a:pt x="1276" y="355"/>
                </a:cubicBezTo>
                <a:cubicBezTo>
                  <a:pt x="1246" y="355"/>
                  <a:pt x="1246" y="355"/>
                  <a:pt x="1246" y="355"/>
                </a:cubicBezTo>
                <a:cubicBezTo>
                  <a:pt x="1246" y="296"/>
                  <a:pt x="1246" y="296"/>
                  <a:pt x="1246" y="296"/>
                </a:cubicBezTo>
                <a:cubicBezTo>
                  <a:pt x="1246" y="266"/>
                  <a:pt x="1246" y="266"/>
                  <a:pt x="1246" y="266"/>
                </a:cubicBezTo>
                <a:cubicBezTo>
                  <a:pt x="1246" y="237"/>
                  <a:pt x="1246" y="237"/>
                  <a:pt x="1246" y="237"/>
                </a:cubicBezTo>
                <a:cubicBezTo>
                  <a:pt x="1246" y="206"/>
                  <a:pt x="1246" y="206"/>
                  <a:pt x="1246" y="206"/>
                </a:cubicBezTo>
                <a:cubicBezTo>
                  <a:pt x="1216" y="206"/>
                  <a:pt x="1216" y="206"/>
                  <a:pt x="1216" y="206"/>
                </a:cubicBezTo>
                <a:cubicBezTo>
                  <a:pt x="1187" y="206"/>
                  <a:pt x="1187" y="206"/>
                  <a:pt x="1187" y="206"/>
                </a:cubicBezTo>
                <a:cubicBezTo>
                  <a:pt x="1157" y="177"/>
                  <a:pt x="1157" y="177"/>
                  <a:pt x="1157" y="177"/>
                </a:cubicBezTo>
                <a:cubicBezTo>
                  <a:pt x="1127" y="177"/>
                  <a:pt x="1127" y="177"/>
                  <a:pt x="1127" y="177"/>
                </a:cubicBezTo>
                <a:cubicBezTo>
                  <a:pt x="1127" y="206"/>
                  <a:pt x="1127" y="206"/>
                  <a:pt x="1127" y="206"/>
                </a:cubicBezTo>
                <a:cubicBezTo>
                  <a:pt x="1068" y="206"/>
                  <a:pt x="1068" y="206"/>
                  <a:pt x="1068" y="206"/>
                </a:cubicBezTo>
                <a:cubicBezTo>
                  <a:pt x="1039" y="206"/>
                  <a:pt x="1039" y="206"/>
                  <a:pt x="1039" y="206"/>
                </a:cubicBezTo>
                <a:cubicBezTo>
                  <a:pt x="1068" y="237"/>
                  <a:pt x="1068" y="237"/>
                  <a:pt x="1068" y="237"/>
                </a:cubicBezTo>
                <a:cubicBezTo>
                  <a:pt x="1097" y="237"/>
                  <a:pt x="1097" y="237"/>
                  <a:pt x="1097" y="237"/>
                </a:cubicBezTo>
                <a:cubicBezTo>
                  <a:pt x="1127" y="237"/>
                  <a:pt x="1127" y="237"/>
                  <a:pt x="1127" y="237"/>
                </a:cubicBezTo>
                <a:cubicBezTo>
                  <a:pt x="1157" y="237"/>
                  <a:pt x="1157" y="237"/>
                  <a:pt x="1157" y="237"/>
                </a:cubicBezTo>
                <a:cubicBezTo>
                  <a:pt x="1127" y="266"/>
                  <a:pt x="1127" y="266"/>
                  <a:pt x="1127" y="266"/>
                </a:cubicBezTo>
                <a:cubicBezTo>
                  <a:pt x="1187" y="326"/>
                  <a:pt x="1187" y="326"/>
                  <a:pt x="1187" y="326"/>
                </a:cubicBezTo>
                <a:cubicBezTo>
                  <a:pt x="1127" y="355"/>
                  <a:pt x="1127" y="355"/>
                  <a:pt x="1127" y="355"/>
                </a:cubicBezTo>
                <a:cubicBezTo>
                  <a:pt x="1157" y="385"/>
                  <a:pt x="1157" y="385"/>
                  <a:pt x="1157" y="385"/>
                </a:cubicBezTo>
                <a:cubicBezTo>
                  <a:pt x="1157" y="414"/>
                  <a:pt x="1157" y="414"/>
                  <a:pt x="1157" y="414"/>
                </a:cubicBezTo>
                <a:cubicBezTo>
                  <a:pt x="1127" y="414"/>
                  <a:pt x="1127" y="414"/>
                  <a:pt x="1127" y="414"/>
                </a:cubicBezTo>
                <a:cubicBezTo>
                  <a:pt x="1068" y="414"/>
                  <a:pt x="1068" y="414"/>
                  <a:pt x="1068" y="414"/>
                </a:cubicBezTo>
                <a:cubicBezTo>
                  <a:pt x="1039" y="445"/>
                  <a:pt x="1039" y="445"/>
                  <a:pt x="1039" y="445"/>
                </a:cubicBezTo>
                <a:cubicBezTo>
                  <a:pt x="1008" y="474"/>
                  <a:pt x="1008" y="474"/>
                  <a:pt x="1008" y="474"/>
                </a:cubicBezTo>
                <a:cubicBezTo>
                  <a:pt x="949" y="563"/>
                  <a:pt x="949" y="563"/>
                  <a:pt x="949" y="563"/>
                </a:cubicBezTo>
                <a:cubicBezTo>
                  <a:pt x="920" y="563"/>
                  <a:pt x="920" y="563"/>
                  <a:pt x="920" y="563"/>
                </a:cubicBezTo>
                <a:cubicBezTo>
                  <a:pt x="949" y="474"/>
                  <a:pt x="949" y="474"/>
                  <a:pt x="949" y="474"/>
                </a:cubicBezTo>
                <a:cubicBezTo>
                  <a:pt x="920" y="474"/>
                  <a:pt x="920" y="474"/>
                  <a:pt x="920" y="474"/>
                </a:cubicBezTo>
                <a:cubicBezTo>
                  <a:pt x="890" y="504"/>
                  <a:pt x="890" y="504"/>
                  <a:pt x="890" y="504"/>
                </a:cubicBezTo>
                <a:cubicBezTo>
                  <a:pt x="860" y="504"/>
                  <a:pt x="860" y="504"/>
                  <a:pt x="860" y="504"/>
                </a:cubicBezTo>
                <a:cubicBezTo>
                  <a:pt x="890" y="563"/>
                  <a:pt x="890" y="563"/>
                  <a:pt x="890" y="563"/>
                </a:cubicBezTo>
                <a:cubicBezTo>
                  <a:pt x="979" y="563"/>
                  <a:pt x="979" y="563"/>
                  <a:pt x="979" y="563"/>
                </a:cubicBezTo>
                <a:cubicBezTo>
                  <a:pt x="979" y="593"/>
                  <a:pt x="979" y="593"/>
                  <a:pt x="979" y="593"/>
                </a:cubicBezTo>
                <a:cubicBezTo>
                  <a:pt x="831" y="652"/>
                  <a:pt x="831" y="652"/>
                  <a:pt x="831" y="652"/>
                </a:cubicBezTo>
                <a:cubicBezTo>
                  <a:pt x="801" y="652"/>
                  <a:pt x="801" y="652"/>
                  <a:pt x="801" y="652"/>
                </a:cubicBezTo>
                <a:cubicBezTo>
                  <a:pt x="801" y="682"/>
                  <a:pt x="801" y="682"/>
                  <a:pt x="801" y="682"/>
                </a:cubicBezTo>
                <a:cubicBezTo>
                  <a:pt x="771" y="711"/>
                  <a:pt x="771" y="711"/>
                  <a:pt x="771" y="711"/>
                </a:cubicBezTo>
                <a:cubicBezTo>
                  <a:pt x="742" y="741"/>
                  <a:pt x="742" y="741"/>
                  <a:pt x="742" y="741"/>
                </a:cubicBezTo>
                <a:cubicBezTo>
                  <a:pt x="652" y="830"/>
                  <a:pt x="652" y="830"/>
                  <a:pt x="652" y="830"/>
                </a:cubicBezTo>
                <a:cubicBezTo>
                  <a:pt x="594" y="770"/>
                  <a:pt x="594" y="770"/>
                  <a:pt x="594" y="770"/>
                </a:cubicBezTo>
                <a:cubicBezTo>
                  <a:pt x="564" y="830"/>
                  <a:pt x="564" y="830"/>
                  <a:pt x="564" y="830"/>
                </a:cubicBezTo>
                <a:cubicBezTo>
                  <a:pt x="534" y="859"/>
                  <a:pt x="534" y="859"/>
                  <a:pt x="534" y="859"/>
                </a:cubicBezTo>
                <a:cubicBezTo>
                  <a:pt x="504" y="859"/>
                  <a:pt x="504" y="859"/>
                  <a:pt x="504" y="859"/>
                </a:cubicBezTo>
                <a:cubicBezTo>
                  <a:pt x="445" y="770"/>
                  <a:pt x="445" y="770"/>
                  <a:pt x="445" y="770"/>
                </a:cubicBezTo>
                <a:cubicBezTo>
                  <a:pt x="386" y="741"/>
                  <a:pt x="386" y="741"/>
                  <a:pt x="386" y="741"/>
                </a:cubicBezTo>
                <a:cubicBezTo>
                  <a:pt x="356" y="741"/>
                  <a:pt x="356" y="741"/>
                  <a:pt x="356" y="741"/>
                </a:cubicBezTo>
                <a:cubicBezTo>
                  <a:pt x="356" y="682"/>
                  <a:pt x="356" y="682"/>
                  <a:pt x="356" y="682"/>
                </a:cubicBezTo>
                <a:cubicBezTo>
                  <a:pt x="356" y="652"/>
                  <a:pt x="356" y="652"/>
                  <a:pt x="356" y="652"/>
                </a:cubicBezTo>
                <a:cubicBezTo>
                  <a:pt x="356" y="622"/>
                  <a:pt x="356" y="622"/>
                  <a:pt x="356" y="622"/>
                </a:cubicBezTo>
                <a:cubicBezTo>
                  <a:pt x="356" y="593"/>
                  <a:pt x="356" y="593"/>
                  <a:pt x="356" y="593"/>
                </a:cubicBezTo>
                <a:cubicBezTo>
                  <a:pt x="327" y="563"/>
                  <a:pt x="327" y="563"/>
                  <a:pt x="327" y="563"/>
                </a:cubicBezTo>
                <a:cubicBezTo>
                  <a:pt x="296" y="533"/>
                  <a:pt x="296" y="533"/>
                  <a:pt x="296" y="533"/>
                </a:cubicBezTo>
                <a:cubicBezTo>
                  <a:pt x="296" y="563"/>
                  <a:pt x="296" y="563"/>
                  <a:pt x="296" y="563"/>
                </a:cubicBezTo>
                <a:cubicBezTo>
                  <a:pt x="267" y="533"/>
                  <a:pt x="267" y="533"/>
                  <a:pt x="267" y="533"/>
                </a:cubicBezTo>
                <a:cubicBezTo>
                  <a:pt x="238" y="533"/>
                  <a:pt x="238" y="533"/>
                  <a:pt x="238" y="533"/>
                </a:cubicBezTo>
                <a:cubicBezTo>
                  <a:pt x="238" y="504"/>
                  <a:pt x="238" y="504"/>
                  <a:pt x="238" y="504"/>
                </a:cubicBezTo>
                <a:cubicBezTo>
                  <a:pt x="208" y="474"/>
                  <a:pt x="208" y="474"/>
                  <a:pt x="208" y="474"/>
                </a:cubicBezTo>
                <a:cubicBezTo>
                  <a:pt x="178" y="504"/>
                  <a:pt x="178" y="504"/>
                  <a:pt x="178" y="504"/>
                </a:cubicBezTo>
                <a:cubicBezTo>
                  <a:pt x="178" y="533"/>
                  <a:pt x="178" y="533"/>
                  <a:pt x="178" y="533"/>
                </a:cubicBezTo>
                <a:cubicBezTo>
                  <a:pt x="148" y="504"/>
                  <a:pt x="148" y="504"/>
                  <a:pt x="148" y="504"/>
                </a:cubicBezTo>
                <a:cubicBezTo>
                  <a:pt x="119" y="504"/>
                  <a:pt x="119" y="504"/>
                  <a:pt x="119" y="504"/>
                </a:cubicBezTo>
                <a:cubicBezTo>
                  <a:pt x="90" y="504"/>
                  <a:pt x="90" y="504"/>
                  <a:pt x="90" y="504"/>
                </a:cubicBezTo>
                <a:cubicBezTo>
                  <a:pt x="90" y="474"/>
                  <a:pt x="90" y="474"/>
                  <a:pt x="90" y="474"/>
                </a:cubicBezTo>
                <a:cubicBezTo>
                  <a:pt x="59" y="474"/>
                  <a:pt x="59" y="474"/>
                  <a:pt x="59" y="474"/>
                </a:cubicBezTo>
                <a:cubicBezTo>
                  <a:pt x="30" y="445"/>
                  <a:pt x="30" y="445"/>
                  <a:pt x="30" y="445"/>
                </a:cubicBezTo>
                <a:lnTo>
                  <a:pt x="0" y="414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56" name="Freeform 84"/>
          <p:cNvSpPr>
            <a:spLocks noChangeArrowheads="1"/>
          </p:cNvSpPr>
          <p:nvPr/>
        </p:nvSpPr>
        <p:spPr bwMode="auto">
          <a:xfrm>
            <a:off x="4290241" y="5792041"/>
            <a:ext cx="594720" cy="257760"/>
          </a:xfrm>
          <a:custGeom>
            <a:avLst/>
            <a:gdLst>
              <a:gd name="T0" fmla="*/ 178 w 1989"/>
              <a:gd name="T1" fmla="*/ 296 h 860"/>
              <a:gd name="T2" fmla="*/ 327 w 1989"/>
              <a:gd name="T3" fmla="*/ 237 h 860"/>
              <a:gd name="T4" fmla="*/ 504 w 1989"/>
              <a:gd name="T5" fmla="*/ 266 h 860"/>
              <a:gd name="T6" fmla="*/ 623 w 1989"/>
              <a:gd name="T7" fmla="*/ 296 h 860"/>
              <a:gd name="T8" fmla="*/ 742 w 1989"/>
              <a:gd name="T9" fmla="*/ 266 h 860"/>
              <a:gd name="T10" fmla="*/ 890 w 1989"/>
              <a:gd name="T11" fmla="*/ 177 h 860"/>
              <a:gd name="T12" fmla="*/ 1097 w 1989"/>
              <a:gd name="T13" fmla="*/ 58 h 860"/>
              <a:gd name="T14" fmla="*/ 1187 w 1989"/>
              <a:gd name="T15" fmla="*/ 29 h 860"/>
              <a:gd name="T16" fmla="*/ 1216 w 1989"/>
              <a:gd name="T17" fmla="*/ 58 h 860"/>
              <a:gd name="T18" fmla="*/ 1364 w 1989"/>
              <a:gd name="T19" fmla="*/ 148 h 860"/>
              <a:gd name="T20" fmla="*/ 1453 w 1989"/>
              <a:gd name="T21" fmla="*/ 89 h 860"/>
              <a:gd name="T22" fmla="*/ 1513 w 1989"/>
              <a:gd name="T23" fmla="*/ 118 h 860"/>
              <a:gd name="T24" fmla="*/ 1572 w 1989"/>
              <a:gd name="T25" fmla="*/ 148 h 860"/>
              <a:gd name="T26" fmla="*/ 1661 w 1989"/>
              <a:gd name="T27" fmla="*/ 177 h 860"/>
              <a:gd name="T28" fmla="*/ 1780 w 1989"/>
              <a:gd name="T29" fmla="*/ 237 h 860"/>
              <a:gd name="T30" fmla="*/ 1899 w 1989"/>
              <a:gd name="T31" fmla="*/ 148 h 860"/>
              <a:gd name="T32" fmla="*/ 1988 w 1989"/>
              <a:gd name="T33" fmla="*/ 237 h 860"/>
              <a:gd name="T34" fmla="*/ 1780 w 1989"/>
              <a:gd name="T35" fmla="*/ 326 h 860"/>
              <a:gd name="T36" fmla="*/ 1632 w 1989"/>
              <a:gd name="T37" fmla="*/ 355 h 860"/>
              <a:gd name="T38" fmla="*/ 1601 w 1989"/>
              <a:gd name="T39" fmla="*/ 237 h 860"/>
              <a:gd name="T40" fmla="*/ 1305 w 1989"/>
              <a:gd name="T41" fmla="*/ 355 h 860"/>
              <a:gd name="T42" fmla="*/ 1157 w 1989"/>
              <a:gd name="T43" fmla="*/ 177 h 860"/>
              <a:gd name="T44" fmla="*/ 1039 w 1989"/>
              <a:gd name="T45" fmla="*/ 206 h 860"/>
              <a:gd name="T46" fmla="*/ 1127 w 1989"/>
              <a:gd name="T47" fmla="*/ 355 h 860"/>
              <a:gd name="T48" fmla="*/ 979 w 1989"/>
              <a:gd name="T49" fmla="*/ 504 h 860"/>
              <a:gd name="T50" fmla="*/ 831 w 1989"/>
              <a:gd name="T51" fmla="*/ 652 h 860"/>
              <a:gd name="T52" fmla="*/ 594 w 1989"/>
              <a:gd name="T53" fmla="*/ 770 h 860"/>
              <a:gd name="T54" fmla="*/ 356 w 1989"/>
              <a:gd name="T55" fmla="*/ 652 h 860"/>
              <a:gd name="T56" fmla="*/ 296 w 1989"/>
              <a:gd name="T57" fmla="*/ 533 h 860"/>
              <a:gd name="T58" fmla="*/ 148 w 1989"/>
              <a:gd name="T59" fmla="*/ 504 h 860"/>
              <a:gd name="T60" fmla="*/ 0 w 1989"/>
              <a:gd name="T61" fmla="*/ 414 h 860"/>
              <a:gd name="T62" fmla="*/ 178 w 1989"/>
              <a:gd name="T63" fmla="*/ 533 h 860"/>
              <a:gd name="T64" fmla="*/ 327 w 1989"/>
              <a:gd name="T65" fmla="*/ 563 h 860"/>
              <a:gd name="T66" fmla="*/ 445 w 1989"/>
              <a:gd name="T67" fmla="*/ 801 h 860"/>
              <a:gd name="T68" fmla="*/ 652 w 1989"/>
              <a:gd name="T69" fmla="*/ 830 h 860"/>
              <a:gd name="T70" fmla="*/ 979 w 1989"/>
              <a:gd name="T71" fmla="*/ 563 h 860"/>
              <a:gd name="T72" fmla="*/ 1039 w 1989"/>
              <a:gd name="T73" fmla="*/ 445 h 860"/>
              <a:gd name="T74" fmla="*/ 1187 w 1989"/>
              <a:gd name="T75" fmla="*/ 326 h 860"/>
              <a:gd name="T76" fmla="*/ 1068 w 1989"/>
              <a:gd name="T77" fmla="*/ 206 h 860"/>
              <a:gd name="T78" fmla="*/ 1246 w 1989"/>
              <a:gd name="T79" fmla="*/ 237 h 860"/>
              <a:gd name="T80" fmla="*/ 1395 w 1989"/>
              <a:gd name="T81" fmla="*/ 355 h 860"/>
              <a:gd name="T82" fmla="*/ 1572 w 1989"/>
              <a:gd name="T83" fmla="*/ 266 h 860"/>
              <a:gd name="T84" fmla="*/ 1661 w 1989"/>
              <a:gd name="T85" fmla="*/ 355 h 860"/>
              <a:gd name="T86" fmla="*/ 1839 w 1989"/>
              <a:gd name="T87" fmla="*/ 326 h 860"/>
              <a:gd name="T88" fmla="*/ 1988 w 1989"/>
              <a:gd name="T89" fmla="*/ 148 h 860"/>
              <a:gd name="T90" fmla="*/ 1839 w 1989"/>
              <a:gd name="T91" fmla="*/ 148 h 860"/>
              <a:gd name="T92" fmla="*/ 1750 w 1989"/>
              <a:gd name="T93" fmla="*/ 177 h 860"/>
              <a:gd name="T94" fmla="*/ 1661 w 1989"/>
              <a:gd name="T95" fmla="*/ 148 h 860"/>
              <a:gd name="T96" fmla="*/ 1543 w 1989"/>
              <a:gd name="T97" fmla="*/ 148 h 860"/>
              <a:gd name="T98" fmla="*/ 1513 w 1989"/>
              <a:gd name="T99" fmla="*/ 89 h 860"/>
              <a:gd name="T100" fmla="*/ 1424 w 1989"/>
              <a:gd name="T101" fmla="*/ 89 h 860"/>
              <a:gd name="T102" fmla="*/ 1305 w 1989"/>
              <a:gd name="T103" fmla="*/ 89 h 860"/>
              <a:gd name="T104" fmla="*/ 1246 w 1989"/>
              <a:gd name="T105" fmla="*/ 0 h 860"/>
              <a:gd name="T106" fmla="*/ 1127 w 1989"/>
              <a:gd name="T107" fmla="*/ 29 h 860"/>
              <a:gd name="T108" fmla="*/ 979 w 1989"/>
              <a:gd name="T109" fmla="*/ 118 h 860"/>
              <a:gd name="T110" fmla="*/ 831 w 1989"/>
              <a:gd name="T111" fmla="*/ 266 h 860"/>
              <a:gd name="T112" fmla="*/ 683 w 1989"/>
              <a:gd name="T113" fmla="*/ 296 h 860"/>
              <a:gd name="T114" fmla="*/ 594 w 1989"/>
              <a:gd name="T115" fmla="*/ 266 h 860"/>
              <a:gd name="T116" fmla="*/ 445 w 1989"/>
              <a:gd name="T117" fmla="*/ 266 h 860"/>
              <a:gd name="T118" fmla="*/ 208 w 1989"/>
              <a:gd name="T119" fmla="*/ 326 h 860"/>
              <a:gd name="T120" fmla="*/ 0 w 1989"/>
              <a:gd name="T121" fmla="*/ 414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89" h="860">
                <a:moveTo>
                  <a:pt x="0" y="414"/>
                </a:moveTo>
                <a:lnTo>
                  <a:pt x="0" y="414"/>
                </a:lnTo>
                <a:lnTo>
                  <a:pt x="0" y="414"/>
                </a:lnTo>
                <a:cubicBezTo>
                  <a:pt x="59" y="414"/>
                  <a:pt x="59" y="414"/>
                  <a:pt x="59" y="414"/>
                </a:cubicBezTo>
                <a:lnTo>
                  <a:pt x="59" y="414"/>
                </a:lnTo>
                <a:lnTo>
                  <a:pt x="59" y="414"/>
                </a:lnTo>
                <a:cubicBezTo>
                  <a:pt x="90" y="355"/>
                  <a:pt x="90" y="355"/>
                  <a:pt x="90" y="355"/>
                </a:cubicBezTo>
                <a:cubicBezTo>
                  <a:pt x="119" y="326"/>
                  <a:pt x="119" y="326"/>
                  <a:pt x="119" y="326"/>
                </a:cubicBezTo>
                <a:cubicBezTo>
                  <a:pt x="148" y="326"/>
                  <a:pt x="148" y="326"/>
                  <a:pt x="148" y="326"/>
                </a:cubicBezTo>
                <a:lnTo>
                  <a:pt x="148" y="326"/>
                </a:lnTo>
                <a:cubicBezTo>
                  <a:pt x="178" y="296"/>
                  <a:pt x="178" y="296"/>
                  <a:pt x="178" y="296"/>
                </a:cubicBezTo>
                <a:lnTo>
                  <a:pt x="178" y="296"/>
                </a:lnTo>
                <a:lnTo>
                  <a:pt x="178" y="296"/>
                </a:lnTo>
                <a:cubicBezTo>
                  <a:pt x="208" y="326"/>
                  <a:pt x="208" y="326"/>
                  <a:pt x="208" y="326"/>
                </a:cubicBezTo>
                <a:lnTo>
                  <a:pt x="208" y="326"/>
                </a:lnTo>
                <a:cubicBezTo>
                  <a:pt x="238" y="296"/>
                  <a:pt x="238" y="296"/>
                  <a:pt x="238" y="296"/>
                </a:cubicBezTo>
                <a:lnTo>
                  <a:pt x="238" y="296"/>
                </a:lnTo>
                <a:cubicBezTo>
                  <a:pt x="238" y="266"/>
                  <a:pt x="238" y="266"/>
                  <a:pt x="238" y="266"/>
                </a:cubicBezTo>
                <a:lnTo>
                  <a:pt x="238" y="266"/>
                </a:lnTo>
                <a:lnTo>
                  <a:pt x="238" y="266"/>
                </a:lnTo>
                <a:cubicBezTo>
                  <a:pt x="238" y="266"/>
                  <a:pt x="267" y="266"/>
                  <a:pt x="296" y="266"/>
                </a:cubicBezTo>
                <a:lnTo>
                  <a:pt x="327" y="237"/>
                </a:lnTo>
                <a:lnTo>
                  <a:pt x="327" y="237"/>
                </a:lnTo>
                <a:lnTo>
                  <a:pt x="327" y="237"/>
                </a:lnTo>
                <a:cubicBezTo>
                  <a:pt x="356" y="266"/>
                  <a:pt x="356" y="266"/>
                  <a:pt x="356" y="266"/>
                </a:cubicBezTo>
                <a:lnTo>
                  <a:pt x="356" y="266"/>
                </a:lnTo>
                <a:cubicBezTo>
                  <a:pt x="415" y="266"/>
                  <a:pt x="415" y="266"/>
                  <a:pt x="415" y="266"/>
                </a:cubicBezTo>
                <a:lnTo>
                  <a:pt x="415" y="266"/>
                </a:lnTo>
                <a:cubicBezTo>
                  <a:pt x="445" y="237"/>
                  <a:pt x="445" y="237"/>
                  <a:pt x="445" y="237"/>
                </a:cubicBezTo>
                <a:cubicBezTo>
                  <a:pt x="445" y="266"/>
                  <a:pt x="445" y="266"/>
                  <a:pt x="445" y="266"/>
                </a:cubicBezTo>
                <a:lnTo>
                  <a:pt x="445" y="266"/>
                </a:lnTo>
                <a:cubicBezTo>
                  <a:pt x="445" y="296"/>
                  <a:pt x="445" y="296"/>
                  <a:pt x="445" y="296"/>
                </a:cubicBezTo>
                <a:lnTo>
                  <a:pt x="445" y="296"/>
                </a:lnTo>
                <a:cubicBezTo>
                  <a:pt x="475" y="266"/>
                  <a:pt x="475" y="266"/>
                  <a:pt x="475" y="266"/>
                </a:cubicBezTo>
                <a:lnTo>
                  <a:pt x="475" y="266"/>
                </a:lnTo>
                <a:cubicBezTo>
                  <a:pt x="504" y="266"/>
                  <a:pt x="504" y="266"/>
                  <a:pt x="504" y="266"/>
                </a:cubicBezTo>
                <a:cubicBezTo>
                  <a:pt x="504" y="296"/>
                  <a:pt x="504" y="296"/>
                  <a:pt x="504" y="296"/>
                </a:cubicBezTo>
                <a:lnTo>
                  <a:pt x="504" y="296"/>
                </a:lnTo>
                <a:cubicBezTo>
                  <a:pt x="564" y="266"/>
                  <a:pt x="564" y="266"/>
                  <a:pt x="564" y="266"/>
                </a:cubicBezTo>
                <a:lnTo>
                  <a:pt x="564" y="266"/>
                </a:lnTo>
                <a:lnTo>
                  <a:pt x="564" y="266"/>
                </a:lnTo>
                <a:cubicBezTo>
                  <a:pt x="594" y="266"/>
                  <a:pt x="594" y="266"/>
                  <a:pt x="594" y="266"/>
                </a:cubicBezTo>
                <a:lnTo>
                  <a:pt x="594" y="266"/>
                </a:lnTo>
                <a:lnTo>
                  <a:pt x="594" y="266"/>
                </a:lnTo>
                <a:lnTo>
                  <a:pt x="594" y="266"/>
                </a:lnTo>
                <a:cubicBezTo>
                  <a:pt x="594" y="296"/>
                  <a:pt x="594" y="296"/>
                  <a:pt x="594" y="296"/>
                </a:cubicBezTo>
                <a:lnTo>
                  <a:pt x="594" y="296"/>
                </a:lnTo>
                <a:cubicBezTo>
                  <a:pt x="623" y="296"/>
                  <a:pt x="623" y="296"/>
                  <a:pt x="623" y="296"/>
                </a:cubicBezTo>
                <a:lnTo>
                  <a:pt x="623" y="296"/>
                </a:lnTo>
                <a:cubicBezTo>
                  <a:pt x="623" y="326"/>
                  <a:pt x="623" y="326"/>
                  <a:pt x="623" y="326"/>
                </a:cubicBezTo>
                <a:lnTo>
                  <a:pt x="623" y="326"/>
                </a:lnTo>
                <a:cubicBezTo>
                  <a:pt x="652" y="326"/>
                  <a:pt x="652" y="326"/>
                  <a:pt x="652" y="326"/>
                </a:cubicBezTo>
                <a:lnTo>
                  <a:pt x="652" y="326"/>
                </a:lnTo>
                <a:cubicBezTo>
                  <a:pt x="652" y="296"/>
                  <a:pt x="652" y="296"/>
                  <a:pt x="652" y="296"/>
                </a:cubicBezTo>
                <a:cubicBezTo>
                  <a:pt x="683" y="296"/>
                  <a:pt x="683" y="296"/>
                  <a:pt x="683" y="296"/>
                </a:cubicBezTo>
                <a:cubicBezTo>
                  <a:pt x="712" y="296"/>
                  <a:pt x="712" y="296"/>
                  <a:pt x="712" y="296"/>
                </a:cubicBezTo>
                <a:lnTo>
                  <a:pt x="712" y="296"/>
                </a:lnTo>
                <a:cubicBezTo>
                  <a:pt x="742" y="296"/>
                  <a:pt x="742" y="296"/>
                  <a:pt x="742" y="296"/>
                </a:cubicBezTo>
                <a:lnTo>
                  <a:pt x="742" y="296"/>
                </a:lnTo>
                <a:cubicBezTo>
                  <a:pt x="742" y="266"/>
                  <a:pt x="742" y="266"/>
                  <a:pt x="742" y="266"/>
                </a:cubicBezTo>
                <a:cubicBezTo>
                  <a:pt x="771" y="266"/>
                  <a:pt x="771" y="266"/>
                  <a:pt x="771" y="266"/>
                </a:cubicBezTo>
                <a:lnTo>
                  <a:pt x="771" y="266"/>
                </a:lnTo>
                <a:cubicBezTo>
                  <a:pt x="801" y="237"/>
                  <a:pt x="801" y="237"/>
                  <a:pt x="801" y="237"/>
                </a:cubicBezTo>
                <a:lnTo>
                  <a:pt x="801" y="237"/>
                </a:lnTo>
                <a:cubicBezTo>
                  <a:pt x="831" y="266"/>
                  <a:pt x="831" y="266"/>
                  <a:pt x="831" y="266"/>
                </a:cubicBezTo>
                <a:cubicBezTo>
                  <a:pt x="831" y="296"/>
                  <a:pt x="831" y="296"/>
                  <a:pt x="831" y="296"/>
                </a:cubicBezTo>
                <a:cubicBezTo>
                  <a:pt x="860" y="296"/>
                  <a:pt x="860" y="296"/>
                  <a:pt x="860" y="296"/>
                </a:cubicBezTo>
                <a:cubicBezTo>
                  <a:pt x="860" y="266"/>
                  <a:pt x="860" y="266"/>
                  <a:pt x="860" y="266"/>
                </a:cubicBezTo>
                <a:lnTo>
                  <a:pt x="860" y="266"/>
                </a:lnTo>
                <a:cubicBezTo>
                  <a:pt x="860" y="237"/>
                  <a:pt x="860" y="237"/>
                  <a:pt x="860" y="237"/>
                </a:cubicBezTo>
                <a:cubicBezTo>
                  <a:pt x="860" y="206"/>
                  <a:pt x="860" y="206"/>
                  <a:pt x="860" y="206"/>
                </a:cubicBezTo>
                <a:cubicBezTo>
                  <a:pt x="890" y="177"/>
                  <a:pt x="890" y="177"/>
                  <a:pt x="890" y="177"/>
                </a:cubicBezTo>
                <a:cubicBezTo>
                  <a:pt x="920" y="148"/>
                  <a:pt x="920" y="148"/>
                  <a:pt x="920" y="148"/>
                </a:cubicBezTo>
                <a:cubicBezTo>
                  <a:pt x="979" y="118"/>
                  <a:pt x="979" y="118"/>
                  <a:pt x="979" y="118"/>
                </a:cubicBezTo>
                <a:lnTo>
                  <a:pt x="979" y="118"/>
                </a:lnTo>
                <a:lnTo>
                  <a:pt x="979" y="118"/>
                </a:lnTo>
                <a:cubicBezTo>
                  <a:pt x="1008" y="89"/>
                  <a:pt x="1008" y="89"/>
                  <a:pt x="1008" y="89"/>
                </a:cubicBezTo>
                <a:lnTo>
                  <a:pt x="1008" y="89"/>
                </a:lnTo>
                <a:lnTo>
                  <a:pt x="1008" y="89"/>
                </a:lnTo>
                <a:cubicBezTo>
                  <a:pt x="1008" y="89"/>
                  <a:pt x="1039" y="89"/>
                  <a:pt x="1068" y="58"/>
                </a:cubicBezTo>
                <a:lnTo>
                  <a:pt x="1097" y="58"/>
                </a:lnTo>
                <a:lnTo>
                  <a:pt x="1097" y="58"/>
                </a:lnTo>
                <a:lnTo>
                  <a:pt x="1097" y="58"/>
                </a:lnTo>
                <a:lnTo>
                  <a:pt x="1097" y="58"/>
                </a:lnTo>
                <a:lnTo>
                  <a:pt x="1097" y="58"/>
                </a:lnTo>
                <a:cubicBezTo>
                  <a:pt x="1097" y="89"/>
                  <a:pt x="1097" y="89"/>
                  <a:pt x="1097" y="89"/>
                </a:cubicBezTo>
                <a:cubicBezTo>
                  <a:pt x="1127" y="89"/>
                  <a:pt x="1127" y="89"/>
                  <a:pt x="1127" y="89"/>
                </a:cubicBezTo>
                <a:lnTo>
                  <a:pt x="1127" y="89"/>
                </a:lnTo>
                <a:cubicBezTo>
                  <a:pt x="1097" y="58"/>
                  <a:pt x="1097" y="58"/>
                  <a:pt x="1097" y="58"/>
                </a:cubicBezTo>
                <a:cubicBezTo>
                  <a:pt x="1127" y="29"/>
                  <a:pt x="1127" y="29"/>
                  <a:pt x="1127" y="29"/>
                </a:cubicBezTo>
                <a:lnTo>
                  <a:pt x="1127" y="29"/>
                </a:lnTo>
                <a:lnTo>
                  <a:pt x="1127" y="29"/>
                </a:lnTo>
                <a:cubicBezTo>
                  <a:pt x="1157" y="29"/>
                  <a:pt x="1157" y="29"/>
                  <a:pt x="1157" y="29"/>
                </a:cubicBezTo>
                <a:lnTo>
                  <a:pt x="1157" y="29"/>
                </a:lnTo>
                <a:lnTo>
                  <a:pt x="1157" y="29"/>
                </a:lnTo>
                <a:cubicBezTo>
                  <a:pt x="1187" y="29"/>
                  <a:pt x="1187" y="29"/>
                  <a:pt x="1187" y="29"/>
                </a:cubicBezTo>
                <a:lnTo>
                  <a:pt x="1187" y="29"/>
                </a:lnTo>
                <a:cubicBezTo>
                  <a:pt x="1216" y="0"/>
                  <a:pt x="1216" y="0"/>
                  <a:pt x="1216" y="0"/>
                </a:cubicBezTo>
                <a:lnTo>
                  <a:pt x="1216" y="0"/>
                </a:lnTo>
                <a:lnTo>
                  <a:pt x="1216" y="0"/>
                </a:lnTo>
                <a:cubicBezTo>
                  <a:pt x="1246" y="0"/>
                  <a:pt x="1246" y="0"/>
                  <a:pt x="1246" y="0"/>
                </a:cubicBezTo>
                <a:lnTo>
                  <a:pt x="1246" y="0"/>
                </a:lnTo>
                <a:cubicBezTo>
                  <a:pt x="1246" y="29"/>
                  <a:pt x="1246" y="29"/>
                  <a:pt x="1246" y="29"/>
                </a:cubicBezTo>
                <a:cubicBezTo>
                  <a:pt x="1216" y="29"/>
                  <a:pt x="1216" y="29"/>
                  <a:pt x="1216" y="29"/>
                </a:cubicBezTo>
                <a:cubicBezTo>
                  <a:pt x="1216" y="58"/>
                  <a:pt x="1216" y="58"/>
                  <a:pt x="1216" y="58"/>
                </a:cubicBezTo>
                <a:lnTo>
                  <a:pt x="1216" y="58"/>
                </a:lnTo>
                <a:lnTo>
                  <a:pt x="1216" y="58"/>
                </a:lnTo>
                <a:lnTo>
                  <a:pt x="1216" y="58"/>
                </a:lnTo>
                <a:cubicBezTo>
                  <a:pt x="1216" y="89"/>
                  <a:pt x="1216" y="89"/>
                  <a:pt x="1216" y="89"/>
                </a:cubicBezTo>
                <a:lnTo>
                  <a:pt x="1216" y="89"/>
                </a:lnTo>
                <a:cubicBezTo>
                  <a:pt x="1276" y="58"/>
                  <a:pt x="1276" y="58"/>
                  <a:pt x="1276" y="58"/>
                </a:cubicBezTo>
                <a:cubicBezTo>
                  <a:pt x="1305" y="58"/>
                  <a:pt x="1305" y="58"/>
                  <a:pt x="1305" y="58"/>
                </a:cubicBezTo>
                <a:cubicBezTo>
                  <a:pt x="1305" y="89"/>
                  <a:pt x="1305" y="89"/>
                  <a:pt x="1305" y="89"/>
                </a:cubicBezTo>
                <a:lnTo>
                  <a:pt x="1305" y="89"/>
                </a:lnTo>
                <a:lnTo>
                  <a:pt x="1305" y="89"/>
                </a:lnTo>
                <a:cubicBezTo>
                  <a:pt x="1335" y="89"/>
                  <a:pt x="1335" y="89"/>
                  <a:pt x="1335" y="89"/>
                </a:cubicBezTo>
                <a:lnTo>
                  <a:pt x="1335" y="89"/>
                </a:lnTo>
                <a:cubicBezTo>
                  <a:pt x="1364" y="148"/>
                  <a:pt x="1364" y="148"/>
                  <a:pt x="1364" y="148"/>
                </a:cubicBezTo>
                <a:lnTo>
                  <a:pt x="1364" y="148"/>
                </a:lnTo>
                <a:lnTo>
                  <a:pt x="1364" y="148"/>
                </a:lnTo>
                <a:lnTo>
                  <a:pt x="1364" y="148"/>
                </a:lnTo>
                <a:lnTo>
                  <a:pt x="1364" y="148"/>
                </a:lnTo>
                <a:cubicBezTo>
                  <a:pt x="1424" y="118"/>
                  <a:pt x="1424" y="118"/>
                  <a:pt x="1424" y="118"/>
                </a:cubicBezTo>
                <a:lnTo>
                  <a:pt x="1424" y="118"/>
                </a:lnTo>
                <a:cubicBezTo>
                  <a:pt x="1424" y="89"/>
                  <a:pt x="1424" y="89"/>
                  <a:pt x="1424" y="89"/>
                </a:cubicBezTo>
                <a:lnTo>
                  <a:pt x="1424" y="89"/>
                </a:lnTo>
                <a:cubicBezTo>
                  <a:pt x="1424" y="118"/>
                  <a:pt x="1424" y="118"/>
                  <a:pt x="1424" y="118"/>
                </a:cubicBezTo>
                <a:lnTo>
                  <a:pt x="1424" y="118"/>
                </a:lnTo>
                <a:lnTo>
                  <a:pt x="1424" y="118"/>
                </a:lnTo>
                <a:cubicBezTo>
                  <a:pt x="1453" y="118"/>
                  <a:pt x="1453" y="118"/>
                  <a:pt x="1453" y="118"/>
                </a:cubicBezTo>
                <a:lnTo>
                  <a:pt x="1453" y="118"/>
                </a:lnTo>
                <a:cubicBezTo>
                  <a:pt x="1453" y="89"/>
                  <a:pt x="1453" y="89"/>
                  <a:pt x="1453" y="89"/>
                </a:cubicBezTo>
                <a:lnTo>
                  <a:pt x="1453" y="89"/>
                </a:lnTo>
                <a:lnTo>
                  <a:pt x="1453" y="89"/>
                </a:lnTo>
                <a:lnTo>
                  <a:pt x="1453" y="89"/>
                </a:lnTo>
                <a:lnTo>
                  <a:pt x="1453" y="89"/>
                </a:lnTo>
                <a:cubicBezTo>
                  <a:pt x="1483" y="89"/>
                  <a:pt x="1483" y="89"/>
                  <a:pt x="1483" y="89"/>
                </a:cubicBezTo>
                <a:lnTo>
                  <a:pt x="1483" y="89"/>
                </a:lnTo>
                <a:lnTo>
                  <a:pt x="1483" y="89"/>
                </a:lnTo>
                <a:cubicBezTo>
                  <a:pt x="1513" y="89"/>
                  <a:pt x="1513" y="89"/>
                  <a:pt x="1513" y="89"/>
                </a:cubicBezTo>
                <a:cubicBezTo>
                  <a:pt x="1513" y="118"/>
                  <a:pt x="1513" y="118"/>
                  <a:pt x="1513" y="118"/>
                </a:cubicBezTo>
                <a:lnTo>
                  <a:pt x="1513" y="118"/>
                </a:lnTo>
                <a:lnTo>
                  <a:pt x="1513" y="118"/>
                </a:lnTo>
                <a:lnTo>
                  <a:pt x="1513" y="118"/>
                </a:lnTo>
                <a:cubicBezTo>
                  <a:pt x="1513" y="89"/>
                  <a:pt x="1513" y="89"/>
                  <a:pt x="1513" y="89"/>
                </a:cubicBezTo>
                <a:cubicBezTo>
                  <a:pt x="1543" y="118"/>
                  <a:pt x="1543" y="118"/>
                  <a:pt x="1543" y="118"/>
                </a:cubicBezTo>
                <a:lnTo>
                  <a:pt x="1543" y="118"/>
                </a:lnTo>
                <a:cubicBezTo>
                  <a:pt x="1513" y="118"/>
                  <a:pt x="1513" y="118"/>
                  <a:pt x="1513" y="118"/>
                </a:cubicBezTo>
                <a:lnTo>
                  <a:pt x="1513" y="118"/>
                </a:lnTo>
                <a:cubicBezTo>
                  <a:pt x="1513" y="148"/>
                  <a:pt x="1513" y="148"/>
                  <a:pt x="1513" y="148"/>
                </a:cubicBezTo>
                <a:lnTo>
                  <a:pt x="1513" y="148"/>
                </a:lnTo>
                <a:lnTo>
                  <a:pt x="1513" y="148"/>
                </a:lnTo>
                <a:lnTo>
                  <a:pt x="1513" y="148"/>
                </a:lnTo>
                <a:cubicBezTo>
                  <a:pt x="1543" y="177"/>
                  <a:pt x="1543" y="177"/>
                  <a:pt x="1543" y="177"/>
                </a:cubicBezTo>
                <a:lnTo>
                  <a:pt x="1543" y="177"/>
                </a:lnTo>
                <a:cubicBezTo>
                  <a:pt x="1572" y="148"/>
                  <a:pt x="1572" y="148"/>
                  <a:pt x="1572" y="148"/>
                </a:cubicBezTo>
                <a:lnTo>
                  <a:pt x="1572" y="148"/>
                </a:lnTo>
                <a:cubicBezTo>
                  <a:pt x="1601" y="148"/>
                  <a:pt x="1601" y="148"/>
                  <a:pt x="1601" y="148"/>
                </a:cubicBezTo>
                <a:lnTo>
                  <a:pt x="1601" y="148"/>
                </a:lnTo>
                <a:lnTo>
                  <a:pt x="1601" y="148"/>
                </a:lnTo>
                <a:cubicBezTo>
                  <a:pt x="1601" y="148"/>
                  <a:pt x="1601" y="118"/>
                  <a:pt x="1632" y="118"/>
                </a:cubicBezTo>
                <a:lnTo>
                  <a:pt x="1632" y="148"/>
                </a:lnTo>
                <a:lnTo>
                  <a:pt x="1632" y="148"/>
                </a:lnTo>
                <a:lnTo>
                  <a:pt x="1632" y="148"/>
                </a:lnTo>
                <a:lnTo>
                  <a:pt x="1632" y="148"/>
                </a:lnTo>
                <a:lnTo>
                  <a:pt x="1632" y="148"/>
                </a:lnTo>
                <a:cubicBezTo>
                  <a:pt x="1661" y="148"/>
                  <a:pt x="1661" y="148"/>
                  <a:pt x="1661" y="148"/>
                </a:cubicBezTo>
                <a:cubicBezTo>
                  <a:pt x="1661" y="177"/>
                  <a:pt x="1661" y="177"/>
                  <a:pt x="1661" y="177"/>
                </a:cubicBezTo>
                <a:lnTo>
                  <a:pt x="1661" y="177"/>
                </a:lnTo>
                <a:lnTo>
                  <a:pt x="1661" y="177"/>
                </a:lnTo>
                <a:lnTo>
                  <a:pt x="1661" y="177"/>
                </a:lnTo>
                <a:cubicBezTo>
                  <a:pt x="1691" y="177"/>
                  <a:pt x="1691" y="177"/>
                  <a:pt x="1691" y="177"/>
                </a:cubicBezTo>
                <a:lnTo>
                  <a:pt x="1691" y="177"/>
                </a:lnTo>
                <a:cubicBezTo>
                  <a:pt x="1691" y="148"/>
                  <a:pt x="1691" y="148"/>
                  <a:pt x="1691" y="148"/>
                </a:cubicBezTo>
                <a:cubicBezTo>
                  <a:pt x="1720" y="177"/>
                  <a:pt x="1720" y="177"/>
                  <a:pt x="1720" y="177"/>
                </a:cubicBezTo>
                <a:lnTo>
                  <a:pt x="1720" y="177"/>
                </a:lnTo>
                <a:lnTo>
                  <a:pt x="1720" y="177"/>
                </a:lnTo>
                <a:cubicBezTo>
                  <a:pt x="1750" y="206"/>
                  <a:pt x="1750" y="206"/>
                  <a:pt x="1750" y="206"/>
                </a:cubicBezTo>
                <a:cubicBezTo>
                  <a:pt x="1780" y="206"/>
                  <a:pt x="1780" y="206"/>
                  <a:pt x="1780" y="206"/>
                </a:cubicBezTo>
                <a:cubicBezTo>
                  <a:pt x="1780" y="237"/>
                  <a:pt x="1780" y="237"/>
                  <a:pt x="1780" y="237"/>
                </a:cubicBezTo>
                <a:lnTo>
                  <a:pt x="1780" y="237"/>
                </a:lnTo>
                <a:cubicBezTo>
                  <a:pt x="1809" y="206"/>
                  <a:pt x="1809" y="206"/>
                  <a:pt x="1809" y="206"/>
                </a:cubicBezTo>
                <a:lnTo>
                  <a:pt x="1809" y="206"/>
                </a:lnTo>
                <a:lnTo>
                  <a:pt x="1809" y="206"/>
                </a:lnTo>
                <a:cubicBezTo>
                  <a:pt x="1809" y="177"/>
                  <a:pt x="1809" y="177"/>
                  <a:pt x="1809" y="177"/>
                </a:cubicBezTo>
                <a:cubicBezTo>
                  <a:pt x="1809" y="148"/>
                  <a:pt x="1809" y="148"/>
                  <a:pt x="1809" y="148"/>
                </a:cubicBezTo>
                <a:cubicBezTo>
                  <a:pt x="1839" y="148"/>
                  <a:pt x="1839" y="148"/>
                  <a:pt x="1839" y="148"/>
                </a:cubicBezTo>
                <a:lnTo>
                  <a:pt x="1839" y="148"/>
                </a:lnTo>
                <a:lnTo>
                  <a:pt x="1839" y="148"/>
                </a:lnTo>
                <a:cubicBezTo>
                  <a:pt x="1869" y="148"/>
                  <a:pt x="1869" y="148"/>
                  <a:pt x="1869" y="148"/>
                </a:cubicBezTo>
                <a:cubicBezTo>
                  <a:pt x="1869" y="118"/>
                  <a:pt x="1869" y="118"/>
                  <a:pt x="1869" y="118"/>
                </a:cubicBezTo>
                <a:cubicBezTo>
                  <a:pt x="1899" y="148"/>
                  <a:pt x="1899" y="148"/>
                  <a:pt x="1899" y="148"/>
                </a:cubicBezTo>
                <a:lnTo>
                  <a:pt x="1899" y="148"/>
                </a:lnTo>
                <a:cubicBezTo>
                  <a:pt x="1928" y="148"/>
                  <a:pt x="1928" y="148"/>
                  <a:pt x="1928" y="148"/>
                </a:cubicBezTo>
                <a:lnTo>
                  <a:pt x="1928" y="148"/>
                </a:lnTo>
                <a:cubicBezTo>
                  <a:pt x="1957" y="148"/>
                  <a:pt x="1957" y="148"/>
                  <a:pt x="1957" y="148"/>
                </a:cubicBezTo>
                <a:cubicBezTo>
                  <a:pt x="1988" y="148"/>
                  <a:pt x="1988" y="148"/>
                  <a:pt x="1988" y="148"/>
                </a:cubicBezTo>
                <a:cubicBezTo>
                  <a:pt x="1957" y="148"/>
                  <a:pt x="1957" y="148"/>
                  <a:pt x="1957" y="148"/>
                </a:cubicBezTo>
                <a:lnTo>
                  <a:pt x="1957" y="148"/>
                </a:lnTo>
                <a:cubicBezTo>
                  <a:pt x="1957" y="177"/>
                  <a:pt x="1957" y="177"/>
                  <a:pt x="1957" y="177"/>
                </a:cubicBezTo>
                <a:lnTo>
                  <a:pt x="1957" y="177"/>
                </a:lnTo>
                <a:cubicBezTo>
                  <a:pt x="1957" y="206"/>
                  <a:pt x="1957" y="206"/>
                  <a:pt x="1957" y="206"/>
                </a:cubicBezTo>
                <a:lnTo>
                  <a:pt x="1957" y="206"/>
                </a:lnTo>
                <a:cubicBezTo>
                  <a:pt x="1988" y="237"/>
                  <a:pt x="1988" y="237"/>
                  <a:pt x="1988" y="237"/>
                </a:cubicBezTo>
                <a:cubicBezTo>
                  <a:pt x="1957" y="266"/>
                  <a:pt x="1957" y="266"/>
                  <a:pt x="1957" y="266"/>
                </a:cubicBezTo>
                <a:lnTo>
                  <a:pt x="1957" y="266"/>
                </a:lnTo>
                <a:cubicBezTo>
                  <a:pt x="1957" y="296"/>
                  <a:pt x="1957" y="296"/>
                  <a:pt x="1957" y="296"/>
                </a:cubicBezTo>
                <a:cubicBezTo>
                  <a:pt x="1928" y="326"/>
                  <a:pt x="1928" y="326"/>
                  <a:pt x="1928" y="326"/>
                </a:cubicBezTo>
                <a:cubicBezTo>
                  <a:pt x="1899" y="296"/>
                  <a:pt x="1899" y="296"/>
                  <a:pt x="1899" y="296"/>
                </a:cubicBezTo>
                <a:cubicBezTo>
                  <a:pt x="1869" y="296"/>
                  <a:pt x="1869" y="296"/>
                  <a:pt x="1869" y="296"/>
                </a:cubicBezTo>
                <a:cubicBezTo>
                  <a:pt x="1839" y="326"/>
                  <a:pt x="1839" y="326"/>
                  <a:pt x="1839" y="326"/>
                </a:cubicBezTo>
                <a:lnTo>
                  <a:pt x="1839" y="326"/>
                </a:lnTo>
                <a:lnTo>
                  <a:pt x="1839" y="326"/>
                </a:lnTo>
                <a:cubicBezTo>
                  <a:pt x="1809" y="326"/>
                  <a:pt x="1809" y="326"/>
                  <a:pt x="1809" y="326"/>
                </a:cubicBezTo>
                <a:lnTo>
                  <a:pt x="1809" y="326"/>
                </a:lnTo>
                <a:cubicBezTo>
                  <a:pt x="1780" y="326"/>
                  <a:pt x="1780" y="326"/>
                  <a:pt x="1780" y="326"/>
                </a:cubicBezTo>
                <a:lnTo>
                  <a:pt x="1780" y="326"/>
                </a:lnTo>
                <a:lnTo>
                  <a:pt x="1780" y="326"/>
                </a:lnTo>
                <a:lnTo>
                  <a:pt x="1780" y="326"/>
                </a:lnTo>
                <a:cubicBezTo>
                  <a:pt x="1750" y="355"/>
                  <a:pt x="1750" y="355"/>
                  <a:pt x="1750" y="355"/>
                </a:cubicBezTo>
                <a:lnTo>
                  <a:pt x="1750" y="355"/>
                </a:lnTo>
                <a:lnTo>
                  <a:pt x="1750" y="355"/>
                </a:lnTo>
                <a:lnTo>
                  <a:pt x="1691" y="355"/>
                </a:lnTo>
                <a:lnTo>
                  <a:pt x="1661" y="385"/>
                </a:lnTo>
                <a:lnTo>
                  <a:pt x="1661" y="385"/>
                </a:lnTo>
                <a:cubicBezTo>
                  <a:pt x="1661" y="355"/>
                  <a:pt x="1661" y="355"/>
                  <a:pt x="1661" y="355"/>
                </a:cubicBezTo>
                <a:lnTo>
                  <a:pt x="1632" y="355"/>
                </a:lnTo>
                <a:lnTo>
                  <a:pt x="1632" y="355"/>
                </a:lnTo>
                <a:lnTo>
                  <a:pt x="1632" y="355"/>
                </a:lnTo>
                <a:cubicBezTo>
                  <a:pt x="1661" y="326"/>
                  <a:pt x="1661" y="326"/>
                  <a:pt x="1661" y="326"/>
                </a:cubicBezTo>
                <a:lnTo>
                  <a:pt x="1661" y="326"/>
                </a:lnTo>
                <a:cubicBezTo>
                  <a:pt x="1661" y="296"/>
                  <a:pt x="1661" y="296"/>
                  <a:pt x="1661" y="296"/>
                </a:cubicBezTo>
                <a:lnTo>
                  <a:pt x="1661" y="296"/>
                </a:lnTo>
                <a:cubicBezTo>
                  <a:pt x="1661" y="266"/>
                  <a:pt x="1661" y="266"/>
                  <a:pt x="1661" y="266"/>
                </a:cubicBezTo>
                <a:cubicBezTo>
                  <a:pt x="1632" y="266"/>
                  <a:pt x="1632" y="266"/>
                  <a:pt x="1632" y="266"/>
                </a:cubicBezTo>
                <a:lnTo>
                  <a:pt x="1632" y="266"/>
                </a:lnTo>
                <a:lnTo>
                  <a:pt x="1632" y="266"/>
                </a:lnTo>
                <a:lnTo>
                  <a:pt x="1632" y="266"/>
                </a:lnTo>
                <a:cubicBezTo>
                  <a:pt x="1601" y="237"/>
                  <a:pt x="1601" y="237"/>
                  <a:pt x="1601" y="237"/>
                </a:cubicBezTo>
                <a:lnTo>
                  <a:pt x="1601" y="237"/>
                </a:lnTo>
                <a:cubicBezTo>
                  <a:pt x="1572" y="266"/>
                  <a:pt x="1572" y="266"/>
                  <a:pt x="1572" y="266"/>
                </a:cubicBezTo>
                <a:cubicBezTo>
                  <a:pt x="1543" y="266"/>
                  <a:pt x="1543" y="266"/>
                  <a:pt x="1543" y="266"/>
                </a:cubicBezTo>
                <a:lnTo>
                  <a:pt x="1543" y="266"/>
                </a:lnTo>
                <a:cubicBezTo>
                  <a:pt x="1513" y="296"/>
                  <a:pt x="1513" y="296"/>
                  <a:pt x="1513" y="296"/>
                </a:cubicBezTo>
                <a:cubicBezTo>
                  <a:pt x="1483" y="326"/>
                  <a:pt x="1483" y="326"/>
                  <a:pt x="1483" y="326"/>
                </a:cubicBezTo>
                <a:lnTo>
                  <a:pt x="1483" y="326"/>
                </a:lnTo>
                <a:cubicBezTo>
                  <a:pt x="1424" y="326"/>
                  <a:pt x="1424" y="326"/>
                  <a:pt x="1424" y="326"/>
                </a:cubicBezTo>
                <a:lnTo>
                  <a:pt x="1424" y="326"/>
                </a:lnTo>
                <a:cubicBezTo>
                  <a:pt x="1424" y="355"/>
                  <a:pt x="1424" y="355"/>
                  <a:pt x="1424" y="355"/>
                </a:cubicBezTo>
                <a:cubicBezTo>
                  <a:pt x="1395" y="355"/>
                  <a:pt x="1395" y="355"/>
                  <a:pt x="1395" y="355"/>
                </a:cubicBezTo>
                <a:cubicBezTo>
                  <a:pt x="1364" y="355"/>
                  <a:pt x="1364" y="355"/>
                  <a:pt x="1364" y="355"/>
                </a:cubicBezTo>
                <a:cubicBezTo>
                  <a:pt x="1305" y="355"/>
                  <a:pt x="1305" y="355"/>
                  <a:pt x="1305" y="355"/>
                </a:cubicBezTo>
                <a:cubicBezTo>
                  <a:pt x="1276" y="355"/>
                  <a:pt x="1276" y="355"/>
                  <a:pt x="1276" y="355"/>
                </a:cubicBezTo>
                <a:cubicBezTo>
                  <a:pt x="1246" y="355"/>
                  <a:pt x="1246" y="355"/>
                  <a:pt x="1246" y="355"/>
                </a:cubicBezTo>
                <a:cubicBezTo>
                  <a:pt x="1246" y="296"/>
                  <a:pt x="1246" y="296"/>
                  <a:pt x="1246" y="296"/>
                </a:cubicBezTo>
                <a:lnTo>
                  <a:pt x="1246" y="296"/>
                </a:lnTo>
                <a:cubicBezTo>
                  <a:pt x="1246" y="266"/>
                  <a:pt x="1246" y="266"/>
                  <a:pt x="1246" y="266"/>
                </a:cubicBezTo>
                <a:cubicBezTo>
                  <a:pt x="1246" y="237"/>
                  <a:pt x="1246" y="237"/>
                  <a:pt x="1246" y="237"/>
                </a:cubicBezTo>
                <a:lnTo>
                  <a:pt x="1246" y="237"/>
                </a:lnTo>
                <a:cubicBezTo>
                  <a:pt x="1246" y="206"/>
                  <a:pt x="1246" y="206"/>
                  <a:pt x="1246" y="206"/>
                </a:cubicBezTo>
                <a:lnTo>
                  <a:pt x="1246" y="206"/>
                </a:lnTo>
                <a:cubicBezTo>
                  <a:pt x="1216" y="206"/>
                  <a:pt x="1216" y="206"/>
                  <a:pt x="1216" y="206"/>
                </a:cubicBezTo>
                <a:cubicBezTo>
                  <a:pt x="1187" y="206"/>
                  <a:pt x="1187" y="206"/>
                  <a:pt x="1187" y="206"/>
                </a:cubicBezTo>
                <a:cubicBezTo>
                  <a:pt x="1157" y="177"/>
                  <a:pt x="1157" y="177"/>
                  <a:pt x="1157" y="177"/>
                </a:cubicBezTo>
                <a:lnTo>
                  <a:pt x="1157" y="177"/>
                </a:lnTo>
                <a:cubicBezTo>
                  <a:pt x="1127" y="177"/>
                  <a:pt x="1127" y="177"/>
                  <a:pt x="1127" y="177"/>
                </a:cubicBezTo>
                <a:lnTo>
                  <a:pt x="1127" y="177"/>
                </a:lnTo>
                <a:cubicBezTo>
                  <a:pt x="1127" y="206"/>
                  <a:pt x="1127" y="206"/>
                  <a:pt x="1127" y="206"/>
                </a:cubicBezTo>
                <a:cubicBezTo>
                  <a:pt x="1068" y="206"/>
                  <a:pt x="1068" y="206"/>
                  <a:pt x="1068" y="206"/>
                </a:cubicBezTo>
                <a:lnTo>
                  <a:pt x="1068" y="206"/>
                </a:lnTo>
                <a:cubicBezTo>
                  <a:pt x="1039" y="206"/>
                  <a:pt x="1039" y="206"/>
                  <a:pt x="1039" y="206"/>
                </a:cubicBezTo>
                <a:cubicBezTo>
                  <a:pt x="1008" y="206"/>
                  <a:pt x="1008" y="206"/>
                  <a:pt x="1008" y="206"/>
                </a:cubicBezTo>
                <a:lnTo>
                  <a:pt x="1008" y="206"/>
                </a:lnTo>
                <a:cubicBezTo>
                  <a:pt x="1039" y="206"/>
                  <a:pt x="1039" y="206"/>
                  <a:pt x="1039" y="206"/>
                </a:cubicBezTo>
                <a:lnTo>
                  <a:pt x="1039" y="206"/>
                </a:lnTo>
                <a:lnTo>
                  <a:pt x="1039" y="206"/>
                </a:lnTo>
                <a:cubicBezTo>
                  <a:pt x="1068" y="237"/>
                  <a:pt x="1068" y="237"/>
                  <a:pt x="1068" y="237"/>
                </a:cubicBezTo>
                <a:lnTo>
                  <a:pt x="1068" y="237"/>
                </a:lnTo>
                <a:cubicBezTo>
                  <a:pt x="1097" y="237"/>
                  <a:pt x="1097" y="237"/>
                  <a:pt x="1097" y="237"/>
                </a:cubicBezTo>
                <a:lnTo>
                  <a:pt x="1097" y="237"/>
                </a:lnTo>
                <a:cubicBezTo>
                  <a:pt x="1127" y="237"/>
                  <a:pt x="1127" y="237"/>
                  <a:pt x="1127" y="237"/>
                </a:cubicBezTo>
                <a:cubicBezTo>
                  <a:pt x="1157" y="237"/>
                  <a:pt x="1157" y="237"/>
                  <a:pt x="1157" y="237"/>
                </a:cubicBezTo>
                <a:cubicBezTo>
                  <a:pt x="1127" y="266"/>
                  <a:pt x="1127" y="266"/>
                  <a:pt x="1127" y="266"/>
                </a:cubicBezTo>
                <a:lnTo>
                  <a:pt x="1127" y="266"/>
                </a:lnTo>
                <a:cubicBezTo>
                  <a:pt x="1187" y="326"/>
                  <a:pt x="1187" y="326"/>
                  <a:pt x="1187" y="326"/>
                </a:cubicBezTo>
                <a:cubicBezTo>
                  <a:pt x="1127" y="355"/>
                  <a:pt x="1127" y="355"/>
                  <a:pt x="1127" y="355"/>
                </a:cubicBezTo>
                <a:lnTo>
                  <a:pt x="1127" y="355"/>
                </a:lnTo>
                <a:lnTo>
                  <a:pt x="1127" y="355"/>
                </a:lnTo>
                <a:lnTo>
                  <a:pt x="1127" y="355"/>
                </a:lnTo>
                <a:cubicBezTo>
                  <a:pt x="1157" y="385"/>
                  <a:pt x="1157" y="385"/>
                  <a:pt x="1157" y="385"/>
                </a:cubicBezTo>
                <a:lnTo>
                  <a:pt x="1157" y="385"/>
                </a:lnTo>
                <a:cubicBezTo>
                  <a:pt x="1127" y="414"/>
                  <a:pt x="1127" y="414"/>
                  <a:pt x="1127" y="414"/>
                </a:cubicBezTo>
                <a:cubicBezTo>
                  <a:pt x="1068" y="414"/>
                  <a:pt x="1068" y="414"/>
                  <a:pt x="1068" y="414"/>
                </a:cubicBezTo>
                <a:lnTo>
                  <a:pt x="1068" y="414"/>
                </a:lnTo>
                <a:cubicBezTo>
                  <a:pt x="1039" y="445"/>
                  <a:pt x="1039" y="445"/>
                  <a:pt x="1039" y="445"/>
                </a:cubicBezTo>
                <a:cubicBezTo>
                  <a:pt x="1008" y="474"/>
                  <a:pt x="1008" y="474"/>
                  <a:pt x="1008" y="474"/>
                </a:cubicBezTo>
                <a:lnTo>
                  <a:pt x="1008" y="474"/>
                </a:lnTo>
                <a:cubicBezTo>
                  <a:pt x="949" y="563"/>
                  <a:pt x="949" y="563"/>
                  <a:pt x="949" y="563"/>
                </a:cubicBezTo>
                <a:cubicBezTo>
                  <a:pt x="920" y="533"/>
                  <a:pt x="920" y="533"/>
                  <a:pt x="920" y="533"/>
                </a:cubicBezTo>
                <a:cubicBezTo>
                  <a:pt x="979" y="504"/>
                  <a:pt x="979" y="504"/>
                  <a:pt x="979" y="504"/>
                </a:cubicBezTo>
                <a:cubicBezTo>
                  <a:pt x="979" y="474"/>
                  <a:pt x="979" y="474"/>
                  <a:pt x="979" y="474"/>
                </a:cubicBezTo>
                <a:lnTo>
                  <a:pt x="979" y="474"/>
                </a:lnTo>
                <a:cubicBezTo>
                  <a:pt x="920" y="474"/>
                  <a:pt x="920" y="474"/>
                  <a:pt x="920" y="474"/>
                </a:cubicBezTo>
                <a:lnTo>
                  <a:pt x="920" y="474"/>
                </a:lnTo>
                <a:cubicBezTo>
                  <a:pt x="890" y="504"/>
                  <a:pt x="890" y="504"/>
                  <a:pt x="890" y="504"/>
                </a:cubicBezTo>
                <a:cubicBezTo>
                  <a:pt x="860" y="504"/>
                  <a:pt x="860" y="504"/>
                  <a:pt x="860" y="504"/>
                </a:cubicBezTo>
                <a:lnTo>
                  <a:pt x="860" y="504"/>
                </a:lnTo>
                <a:cubicBezTo>
                  <a:pt x="890" y="563"/>
                  <a:pt x="890" y="563"/>
                  <a:pt x="890" y="563"/>
                </a:cubicBezTo>
                <a:lnTo>
                  <a:pt x="890" y="563"/>
                </a:lnTo>
                <a:cubicBezTo>
                  <a:pt x="979" y="593"/>
                  <a:pt x="979" y="593"/>
                  <a:pt x="979" y="593"/>
                </a:cubicBezTo>
                <a:lnTo>
                  <a:pt x="979" y="593"/>
                </a:lnTo>
                <a:cubicBezTo>
                  <a:pt x="831" y="652"/>
                  <a:pt x="831" y="652"/>
                  <a:pt x="831" y="652"/>
                </a:cubicBezTo>
                <a:lnTo>
                  <a:pt x="831" y="652"/>
                </a:lnTo>
                <a:cubicBezTo>
                  <a:pt x="801" y="652"/>
                  <a:pt x="801" y="652"/>
                  <a:pt x="801" y="652"/>
                </a:cubicBezTo>
                <a:lnTo>
                  <a:pt x="801" y="652"/>
                </a:lnTo>
                <a:cubicBezTo>
                  <a:pt x="801" y="682"/>
                  <a:pt x="801" y="682"/>
                  <a:pt x="801" y="682"/>
                </a:cubicBezTo>
                <a:cubicBezTo>
                  <a:pt x="771" y="711"/>
                  <a:pt x="771" y="711"/>
                  <a:pt x="771" y="711"/>
                </a:cubicBezTo>
                <a:cubicBezTo>
                  <a:pt x="742" y="741"/>
                  <a:pt x="742" y="741"/>
                  <a:pt x="742" y="741"/>
                </a:cubicBezTo>
                <a:lnTo>
                  <a:pt x="742" y="741"/>
                </a:lnTo>
                <a:cubicBezTo>
                  <a:pt x="652" y="830"/>
                  <a:pt x="652" y="830"/>
                  <a:pt x="652" y="830"/>
                </a:cubicBezTo>
                <a:lnTo>
                  <a:pt x="652" y="830"/>
                </a:lnTo>
                <a:cubicBezTo>
                  <a:pt x="594" y="770"/>
                  <a:pt x="594" y="770"/>
                  <a:pt x="594" y="770"/>
                </a:cubicBezTo>
                <a:lnTo>
                  <a:pt x="594" y="770"/>
                </a:lnTo>
                <a:lnTo>
                  <a:pt x="594" y="770"/>
                </a:lnTo>
                <a:lnTo>
                  <a:pt x="594" y="770"/>
                </a:lnTo>
                <a:cubicBezTo>
                  <a:pt x="564" y="830"/>
                  <a:pt x="564" y="830"/>
                  <a:pt x="564" y="830"/>
                </a:cubicBezTo>
                <a:cubicBezTo>
                  <a:pt x="534" y="859"/>
                  <a:pt x="534" y="859"/>
                  <a:pt x="534" y="859"/>
                </a:cubicBezTo>
                <a:cubicBezTo>
                  <a:pt x="504" y="859"/>
                  <a:pt x="504" y="859"/>
                  <a:pt x="504" y="859"/>
                </a:cubicBezTo>
                <a:cubicBezTo>
                  <a:pt x="445" y="770"/>
                  <a:pt x="445" y="770"/>
                  <a:pt x="445" y="770"/>
                </a:cubicBezTo>
                <a:lnTo>
                  <a:pt x="445" y="770"/>
                </a:lnTo>
                <a:cubicBezTo>
                  <a:pt x="386" y="741"/>
                  <a:pt x="386" y="741"/>
                  <a:pt x="386" y="741"/>
                </a:cubicBezTo>
                <a:lnTo>
                  <a:pt x="386" y="741"/>
                </a:lnTo>
                <a:cubicBezTo>
                  <a:pt x="356" y="741"/>
                  <a:pt x="356" y="741"/>
                  <a:pt x="356" y="741"/>
                </a:cubicBezTo>
                <a:cubicBezTo>
                  <a:pt x="356" y="682"/>
                  <a:pt x="356" y="682"/>
                  <a:pt x="356" y="682"/>
                </a:cubicBezTo>
                <a:lnTo>
                  <a:pt x="356" y="682"/>
                </a:lnTo>
                <a:cubicBezTo>
                  <a:pt x="356" y="652"/>
                  <a:pt x="356" y="652"/>
                  <a:pt x="356" y="652"/>
                </a:cubicBezTo>
                <a:cubicBezTo>
                  <a:pt x="356" y="622"/>
                  <a:pt x="356" y="622"/>
                  <a:pt x="356" y="622"/>
                </a:cubicBezTo>
                <a:cubicBezTo>
                  <a:pt x="356" y="593"/>
                  <a:pt x="356" y="593"/>
                  <a:pt x="356" y="593"/>
                </a:cubicBezTo>
                <a:lnTo>
                  <a:pt x="356" y="593"/>
                </a:lnTo>
                <a:lnTo>
                  <a:pt x="356" y="593"/>
                </a:lnTo>
                <a:lnTo>
                  <a:pt x="356" y="593"/>
                </a:lnTo>
                <a:lnTo>
                  <a:pt x="356" y="593"/>
                </a:lnTo>
                <a:cubicBezTo>
                  <a:pt x="327" y="563"/>
                  <a:pt x="327" y="563"/>
                  <a:pt x="327" y="563"/>
                </a:cubicBezTo>
                <a:lnTo>
                  <a:pt x="327" y="563"/>
                </a:lnTo>
                <a:lnTo>
                  <a:pt x="327" y="563"/>
                </a:lnTo>
                <a:cubicBezTo>
                  <a:pt x="296" y="533"/>
                  <a:pt x="296" y="533"/>
                  <a:pt x="296" y="533"/>
                </a:cubicBezTo>
                <a:lnTo>
                  <a:pt x="296" y="533"/>
                </a:lnTo>
                <a:lnTo>
                  <a:pt x="296" y="533"/>
                </a:lnTo>
                <a:cubicBezTo>
                  <a:pt x="296" y="563"/>
                  <a:pt x="296" y="563"/>
                  <a:pt x="296" y="563"/>
                </a:cubicBezTo>
                <a:cubicBezTo>
                  <a:pt x="267" y="533"/>
                  <a:pt x="267" y="533"/>
                  <a:pt x="267" y="533"/>
                </a:cubicBezTo>
                <a:lnTo>
                  <a:pt x="267" y="533"/>
                </a:lnTo>
                <a:cubicBezTo>
                  <a:pt x="238" y="533"/>
                  <a:pt x="238" y="533"/>
                  <a:pt x="238" y="533"/>
                </a:cubicBezTo>
                <a:cubicBezTo>
                  <a:pt x="238" y="504"/>
                  <a:pt x="238" y="504"/>
                  <a:pt x="238" y="504"/>
                </a:cubicBezTo>
                <a:cubicBezTo>
                  <a:pt x="208" y="474"/>
                  <a:pt x="208" y="474"/>
                  <a:pt x="208" y="474"/>
                </a:cubicBezTo>
                <a:lnTo>
                  <a:pt x="208" y="474"/>
                </a:lnTo>
                <a:lnTo>
                  <a:pt x="208" y="474"/>
                </a:lnTo>
                <a:cubicBezTo>
                  <a:pt x="178" y="504"/>
                  <a:pt x="178" y="504"/>
                  <a:pt x="178" y="504"/>
                </a:cubicBezTo>
                <a:lnTo>
                  <a:pt x="178" y="504"/>
                </a:lnTo>
                <a:cubicBezTo>
                  <a:pt x="178" y="533"/>
                  <a:pt x="178" y="533"/>
                  <a:pt x="178" y="533"/>
                </a:cubicBezTo>
                <a:cubicBezTo>
                  <a:pt x="148" y="504"/>
                  <a:pt x="148" y="504"/>
                  <a:pt x="148" y="504"/>
                </a:cubicBezTo>
                <a:lnTo>
                  <a:pt x="148" y="504"/>
                </a:lnTo>
                <a:cubicBezTo>
                  <a:pt x="119" y="504"/>
                  <a:pt x="119" y="504"/>
                  <a:pt x="119" y="504"/>
                </a:cubicBezTo>
                <a:lnTo>
                  <a:pt x="119" y="504"/>
                </a:lnTo>
                <a:cubicBezTo>
                  <a:pt x="90" y="504"/>
                  <a:pt x="90" y="504"/>
                  <a:pt x="90" y="504"/>
                </a:cubicBezTo>
                <a:cubicBezTo>
                  <a:pt x="90" y="474"/>
                  <a:pt x="90" y="474"/>
                  <a:pt x="90" y="474"/>
                </a:cubicBezTo>
                <a:lnTo>
                  <a:pt x="90" y="474"/>
                </a:lnTo>
                <a:cubicBezTo>
                  <a:pt x="59" y="445"/>
                  <a:pt x="59" y="445"/>
                  <a:pt x="59" y="445"/>
                </a:cubicBezTo>
                <a:cubicBezTo>
                  <a:pt x="30" y="445"/>
                  <a:pt x="30" y="445"/>
                  <a:pt x="30" y="445"/>
                </a:cubicBezTo>
                <a:cubicBezTo>
                  <a:pt x="0" y="414"/>
                  <a:pt x="0" y="414"/>
                  <a:pt x="0" y="414"/>
                </a:cubicBezTo>
                <a:lnTo>
                  <a:pt x="0" y="414"/>
                </a:lnTo>
                <a:lnTo>
                  <a:pt x="0" y="414"/>
                </a:lnTo>
                <a:lnTo>
                  <a:pt x="0" y="414"/>
                </a:lnTo>
                <a:lnTo>
                  <a:pt x="0" y="414"/>
                </a:lnTo>
                <a:cubicBezTo>
                  <a:pt x="30" y="445"/>
                  <a:pt x="30" y="445"/>
                  <a:pt x="30" y="445"/>
                </a:cubicBezTo>
                <a:lnTo>
                  <a:pt x="30" y="445"/>
                </a:lnTo>
                <a:cubicBezTo>
                  <a:pt x="59" y="474"/>
                  <a:pt x="59" y="474"/>
                  <a:pt x="59" y="474"/>
                </a:cubicBezTo>
                <a:lnTo>
                  <a:pt x="59" y="474"/>
                </a:lnTo>
                <a:cubicBezTo>
                  <a:pt x="90" y="474"/>
                  <a:pt x="90" y="474"/>
                  <a:pt x="90" y="474"/>
                </a:cubicBezTo>
                <a:cubicBezTo>
                  <a:pt x="90" y="504"/>
                  <a:pt x="90" y="504"/>
                  <a:pt x="90" y="504"/>
                </a:cubicBezTo>
                <a:lnTo>
                  <a:pt x="90" y="504"/>
                </a:lnTo>
                <a:cubicBezTo>
                  <a:pt x="119" y="504"/>
                  <a:pt x="119" y="504"/>
                  <a:pt x="119" y="504"/>
                </a:cubicBezTo>
                <a:cubicBezTo>
                  <a:pt x="148" y="504"/>
                  <a:pt x="148" y="504"/>
                  <a:pt x="148" y="504"/>
                </a:cubicBezTo>
                <a:cubicBezTo>
                  <a:pt x="178" y="533"/>
                  <a:pt x="178" y="533"/>
                  <a:pt x="178" y="533"/>
                </a:cubicBezTo>
                <a:lnTo>
                  <a:pt x="178" y="533"/>
                </a:lnTo>
                <a:cubicBezTo>
                  <a:pt x="178" y="504"/>
                  <a:pt x="178" y="504"/>
                  <a:pt x="178" y="504"/>
                </a:cubicBezTo>
                <a:cubicBezTo>
                  <a:pt x="208" y="474"/>
                  <a:pt x="208" y="474"/>
                  <a:pt x="208" y="474"/>
                </a:cubicBezTo>
                <a:cubicBezTo>
                  <a:pt x="238" y="504"/>
                  <a:pt x="238" y="504"/>
                  <a:pt x="238" y="504"/>
                </a:cubicBezTo>
                <a:cubicBezTo>
                  <a:pt x="238" y="533"/>
                  <a:pt x="238" y="533"/>
                  <a:pt x="238" y="533"/>
                </a:cubicBezTo>
                <a:lnTo>
                  <a:pt x="238" y="533"/>
                </a:lnTo>
                <a:cubicBezTo>
                  <a:pt x="267" y="533"/>
                  <a:pt x="267" y="533"/>
                  <a:pt x="267" y="533"/>
                </a:cubicBezTo>
                <a:cubicBezTo>
                  <a:pt x="267" y="563"/>
                  <a:pt x="267" y="563"/>
                  <a:pt x="267" y="563"/>
                </a:cubicBezTo>
                <a:cubicBezTo>
                  <a:pt x="296" y="563"/>
                  <a:pt x="296" y="563"/>
                  <a:pt x="296" y="563"/>
                </a:cubicBezTo>
                <a:cubicBezTo>
                  <a:pt x="296" y="533"/>
                  <a:pt x="296" y="533"/>
                  <a:pt x="296" y="533"/>
                </a:cubicBezTo>
                <a:cubicBezTo>
                  <a:pt x="327" y="563"/>
                  <a:pt x="327" y="563"/>
                  <a:pt x="327" y="563"/>
                </a:cubicBezTo>
                <a:lnTo>
                  <a:pt x="327" y="563"/>
                </a:lnTo>
                <a:lnTo>
                  <a:pt x="327" y="563"/>
                </a:lnTo>
                <a:cubicBezTo>
                  <a:pt x="356" y="593"/>
                  <a:pt x="356" y="593"/>
                  <a:pt x="356" y="593"/>
                </a:cubicBezTo>
                <a:lnTo>
                  <a:pt x="356" y="593"/>
                </a:lnTo>
                <a:lnTo>
                  <a:pt x="356" y="593"/>
                </a:lnTo>
                <a:lnTo>
                  <a:pt x="356" y="593"/>
                </a:lnTo>
                <a:cubicBezTo>
                  <a:pt x="356" y="622"/>
                  <a:pt x="356" y="622"/>
                  <a:pt x="356" y="622"/>
                </a:cubicBezTo>
                <a:cubicBezTo>
                  <a:pt x="356" y="652"/>
                  <a:pt x="356" y="652"/>
                  <a:pt x="356" y="652"/>
                </a:cubicBezTo>
                <a:lnTo>
                  <a:pt x="356" y="652"/>
                </a:lnTo>
                <a:cubicBezTo>
                  <a:pt x="356" y="682"/>
                  <a:pt x="356" y="682"/>
                  <a:pt x="356" y="682"/>
                </a:cubicBezTo>
                <a:cubicBezTo>
                  <a:pt x="356" y="741"/>
                  <a:pt x="356" y="741"/>
                  <a:pt x="356" y="741"/>
                </a:cubicBezTo>
                <a:lnTo>
                  <a:pt x="356" y="741"/>
                </a:lnTo>
                <a:cubicBezTo>
                  <a:pt x="386" y="741"/>
                  <a:pt x="386" y="741"/>
                  <a:pt x="386" y="741"/>
                </a:cubicBezTo>
                <a:cubicBezTo>
                  <a:pt x="445" y="801"/>
                  <a:pt x="445" y="801"/>
                  <a:pt x="445" y="801"/>
                </a:cubicBezTo>
                <a:cubicBezTo>
                  <a:pt x="504" y="859"/>
                  <a:pt x="504" y="859"/>
                  <a:pt x="504" y="859"/>
                </a:cubicBezTo>
                <a:lnTo>
                  <a:pt x="504" y="859"/>
                </a:lnTo>
                <a:cubicBezTo>
                  <a:pt x="534" y="859"/>
                  <a:pt x="534" y="859"/>
                  <a:pt x="534" y="859"/>
                </a:cubicBezTo>
                <a:lnTo>
                  <a:pt x="534" y="859"/>
                </a:lnTo>
                <a:cubicBezTo>
                  <a:pt x="564" y="830"/>
                  <a:pt x="564" y="830"/>
                  <a:pt x="564" y="830"/>
                </a:cubicBezTo>
                <a:lnTo>
                  <a:pt x="564" y="830"/>
                </a:lnTo>
                <a:cubicBezTo>
                  <a:pt x="594" y="770"/>
                  <a:pt x="594" y="770"/>
                  <a:pt x="594" y="770"/>
                </a:cubicBezTo>
                <a:lnTo>
                  <a:pt x="594" y="770"/>
                </a:lnTo>
                <a:cubicBezTo>
                  <a:pt x="652" y="830"/>
                  <a:pt x="652" y="830"/>
                  <a:pt x="652" y="830"/>
                </a:cubicBezTo>
                <a:lnTo>
                  <a:pt x="652" y="830"/>
                </a:lnTo>
                <a:lnTo>
                  <a:pt x="652" y="830"/>
                </a:lnTo>
                <a:lnTo>
                  <a:pt x="652" y="830"/>
                </a:lnTo>
                <a:cubicBezTo>
                  <a:pt x="742" y="741"/>
                  <a:pt x="742" y="741"/>
                  <a:pt x="742" y="741"/>
                </a:cubicBezTo>
                <a:cubicBezTo>
                  <a:pt x="771" y="711"/>
                  <a:pt x="771" y="711"/>
                  <a:pt x="771" y="711"/>
                </a:cubicBezTo>
                <a:cubicBezTo>
                  <a:pt x="801" y="711"/>
                  <a:pt x="801" y="711"/>
                  <a:pt x="801" y="711"/>
                </a:cubicBezTo>
                <a:cubicBezTo>
                  <a:pt x="801" y="682"/>
                  <a:pt x="801" y="682"/>
                  <a:pt x="801" y="682"/>
                </a:cubicBezTo>
                <a:lnTo>
                  <a:pt x="801" y="682"/>
                </a:lnTo>
                <a:cubicBezTo>
                  <a:pt x="801" y="652"/>
                  <a:pt x="801" y="652"/>
                  <a:pt x="801" y="652"/>
                </a:cubicBezTo>
                <a:cubicBezTo>
                  <a:pt x="831" y="652"/>
                  <a:pt x="831" y="652"/>
                  <a:pt x="831" y="652"/>
                </a:cubicBezTo>
                <a:cubicBezTo>
                  <a:pt x="979" y="593"/>
                  <a:pt x="979" y="593"/>
                  <a:pt x="979" y="593"/>
                </a:cubicBezTo>
                <a:lnTo>
                  <a:pt x="979" y="593"/>
                </a:lnTo>
                <a:lnTo>
                  <a:pt x="979" y="593"/>
                </a:lnTo>
                <a:cubicBezTo>
                  <a:pt x="979" y="563"/>
                  <a:pt x="979" y="563"/>
                  <a:pt x="979" y="563"/>
                </a:cubicBezTo>
                <a:lnTo>
                  <a:pt x="979" y="563"/>
                </a:lnTo>
                <a:cubicBezTo>
                  <a:pt x="890" y="563"/>
                  <a:pt x="890" y="563"/>
                  <a:pt x="890" y="563"/>
                </a:cubicBezTo>
                <a:cubicBezTo>
                  <a:pt x="860" y="504"/>
                  <a:pt x="860" y="504"/>
                  <a:pt x="860" y="504"/>
                </a:cubicBezTo>
                <a:cubicBezTo>
                  <a:pt x="890" y="504"/>
                  <a:pt x="890" y="504"/>
                  <a:pt x="890" y="504"/>
                </a:cubicBezTo>
                <a:cubicBezTo>
                  <a:pt x="920" y="474"/>
                  <a:pt x="920" y="474"/>
                  <a:pt x="920" y="474"/>
                </a:cubicBezTo>
                <a:cubicBezTo>
                  <a:pt x="949" y="504"/>
                  <a:pt x="949" y="504"/>
                  <a:pt x="949" y="504"/>
                </a:cubicBezTo>
                <a:cubicBezTo>
                  <a:pt x="920" y="533"/>
                  <a:pt x="920" y="533"/>
                  <a:pt x="920" y="533"/>
                </a:cubicBezTo>
                <a:cubicBezTo>
                  <a:pt x="920" y="563"/>
                  <a:pt x="920" y="563"/>
                  <a:pt x="920" y="563"/>
                </a:cubicBezTo>
                <a:lnTo>
                  <a:pt x="920" y="563"/>
                </a:lnTo>
                <a:cubicBezTo>
                  <a:pt x="949" y="563"/>
                  <a:pt x="949" y="563"/>
                  <a:pt x="949" y="563"/>
                </a:cubicBezTo>
                <a:lnTo>
                  <a:pt x="949" y="563"/>
                </a:lnTo>
                <a:cubicBezTo>
                  <a:pt x="1008" y="474"/>
                  <a:pt x="1008" y="474"/>
                  <a:pt x="1008" y="474"/>
                </a:cubicBezTo>
                <a:cubicBezTo>
                  <a:pt x="1039" y="445"/>
                  <a:pt x="1039" y="445"/>
                  <a:pt x="1039" y="445"/>
                </a:cubicBezTo>
                <a:cubicBezTo>
                  <a:pt x="1097" y="414"/>
                  <a:pt x="1097" y="414"/>
                  <a:pt x="1097" y="414"/>
                </a:cubicBezTo>
                <a:cubicBezTo>
                  <a:pt x="1127" y="414"/>
                  <a:pt x="1127" y="414"/>
                  <a:pt x="1127" y="414"/>
                </a:cubicBezTo>
                <a:lnTo>
                  <a:pt x="1127" y="414"/>
                </a:lnTo>
                <a:cubicBezTo>
                  <a:pt x="1157" y="414"/>
                  <a:pt x="1157" y="414"/>
                  <a:pt x="1157" y="414"/>
                </a:cubicBezTo>
                <a:lnTo>
                  <a:pt x="1157" y="414"/>
                </a:lnTo>
                <a:cubicBezTo>
                  <a:pt x="1157" y="385"/>
                  <a:pt x="1157" y="385"/>
                  <a:pt x="1157" y="385"/>
                </a:cubicBezTo>
                <a:lnTo>
                  <a:pt x="1157" y="385"/>
                </a:lnTo>
                <a:cubicBezTo>
                  <a:pt x="1127" y="355"/>
                  <a:pt x="1127" y="355"/>
                  <a:pt x="1127" y="355"/>
                </a:cubicBezTo>
                <a:lnTo>
                  <a:pt x="1127" y="355"/>
                </a:lnTo>
                <a:cubicBezTo>
                  <a:pt x="1187" y="326"/>
                  <a:pt x="1187" y="326"/>
                  <a:pt x="1187" y="326"/>
                </a:cubicBezTo>
                <a:lnTo>
                  <a:pt x="1187" y="326"/>
                </a:lnTo>
                <a:lnTo>
                  <a:pt x="1187" y="326"/>
                </a:lnTo>
                <a:cubicBezTo>
                  <a:pt x="1127" y="266"/>
                  <a:pt x="1127" y="266"/>
                  <a:pt x="1127" y="266"/>
                </a:cubicBezTo>
                <a:cubicBezTo>
                  <a:pt x="1157" y="237"/>
                  <a:pt x="1157" y="237"/>
                  <a:pt x="1157" y="237"/>
                </a:cubicBezTo>
                <a:lnTo>
                  <a:pt x="1157" y="237"/>
                </a:lnTo>
                <a:cubicBezTo>
                  <a:pt x="1127" y="237"/>
                  <a:pt x="1127" y="237"/>
                  <a:pt x="1127" y="237"/>
                </a:cubicBezTo>
                <a:lnTo>
                  <a:pt x="1127" y="237"/>
                </a:lnTo>
                <a:cubicBezTo>
                  <a:pt x="1097" y="237"/>
                  <a:pt x="1097" y="237"/>
                  <a:pt x="1097" y="237"/>
                </a:cubicBezTo>
                <a:cubicBezTo>
                  <a:pt x="1068" y="237"/>
                  <a:pt x="1068" y="237"/>
                  <a:pt x="1068" y="237"/>
                </a:cubicBezTo>
                <a:cubicBezTo>
                  <a:pt x="1039" y="206"/>
                  <a:pt x="1039" y="206"/>
                  <a:pt x="1039" y="206"/>
                </a:cubicBezTo>
                <a:lnTo>
                  <a:pt x="1039" y="206"/>
                </a:lnTo>
                <a:lnTo>
                  <a:pt x="1039" y="206"/>
                </a:lnTo>
                <a:lnTo>
                  <a:pt x="1039" y="206"/>
                </a:lnTo>
                <a:cubicBezTo>
                  <a:pt x="1068" y="206"/>
                  <a:pt x="1068" y="206"/>
                  <a:pt x="1068" y="206"/>
                </a:cubicBezTo>
                <a:lnTo>
                  <a:pt x="1068" y="206"/>
                </a:lnTo>
                <a:lnTo>
                  <a:pt x="1068" y="206"/>
                </a:lnTo>
                <a:cubicBezTo>
                  <a:pt x="1127" y="206"/>
                  <a:pt x="1127" y="206"/>
                  <a:pt x="1127" y="206"/>
                </a:cubicBezTo>
                <a:lnTo>
                  <a:pt x="1127" y="206"/>
                </a:lnTo>
                <a:cubicBezTo>
                  <a:pt x="1127" y="177"/>
                  <a:pt x="1127" y="177"/>
                  <a:pt x="1127" y="177"/>
                </a:cubicBezTo>
                <a:cubicBezTo>
                  <a:pt x="1157" y="177"/>
                  <a:pt x="1157" y="177"/>
                  <a:pt x="1157" y="177"/>
                </a:cubicBezTo>
                <a:cubicBezTo>
                  <a:pt x="1187" y="206"/>
                  <a:pt x="1187" y="206"/>
                  <a:pt x="1187" y="206"/>
                </a:cubicBezTo>
                <a:lnTo>
                  <a:pt x="1187" y="206"/>
                </a:lnTo>
                <a:cubicBezTo>
                  <a:pt x="1216" y="206"/>
                  <a:pt x="1216" y="206"/>
                  <a:pt x="1216" y="206"/>
                </a:cubicBezTo>
                <a:lnTo>
                  <a:pt x="1216" y="206"/>
                </a:lnTo>
                <a:cubicBezTo>
                  <a:pt x="1246" y="206"/>
                  <a:pt x="1246" y="206"/>
                  <a:pt x="1246" y="206"/>
                </a:cubicBezTo>
                <a:cubicBezTo>
                  <a:pt x="1246" y="237"/>
                  <a:pt x="1246" y="237"/>
                  <a:pt x="1246" y="237"/>
                </a:cubicBezTo>
                <a:cubicBezTo>
                  <a:pt x="1246" y="266"/>
                  <a:pt x="1246" y="266"/>
                  <a:pt x="1246" y="266"/>
                </a:cubicBezTo>
                <a:lnTo>
                  <a:pt x="1246" y="266"/>
                </a:lnTo>
                <a:cubicBezTo>
                  <a:pt x="1246" y="296"/>
                  <a:pt x="1246" y="296"/>
                  <a:pt x="1246" y="296"/>
                </a:cubicBezTo>
                <a:cubicBezTo>
                  <a:pt x="1246" y="355"/>
                  <a:pt x="1246" y="355"/>
                  <a:pt x="1246" y="355"/>
                </a:cubicBezTo>
                <a:lnTo>
                  <a:pt x="1246" y="355"/>
                </a:lnTo>
                <a:cubicBezTo>
                  <a:pt x="1276" y="355"/>
                  <a:pt x="1276" y="355"/>
                  <a:pt x="1276" y="355"/>
                </a:cubicBezTo>
                <a:lnTo>
                  <a:pt x="1276" y="355"/>
                </a:lnTo>
                <a:cubicBezTo>
                  <a:pt x="1305" y="355"/>
                  <a:pt x="1305" y="355"/>
                  <a:pt x="1305" y="355"/>
                </a:cubicBezTo>
                <a:lnTo>
                  <a:pt x="1305" y="355"/>
                </a:lnTo>
                <a:cubicBezTo>
                  <a:pt x="1364" y="355"/>
                  <a:pt x="1364" y="355"/>
                  <a:pt x="1364" y="355"/>
                </a:cubicBezTo>
                <a:lnTo>
                  <a:pt x="1364" y="355"/>
                </a:lnTo>
                <a:cubicBezTo>
                  <a:pt x="1395" y="355"/>
                  <a:pt x="1395" y="355"/>
                  <a:pt x="1395" y="355"/>
                </a:cubicBezTo>
                <a:lnTo>
                  <a:pt x="1395" y="355"/>
                </a:lnTo>
                <a:cubicBezTo>
                  <a:pt x="1424" y="355"/>
                  <a:pt x="1424" y="355"/>
                  <a:pt x="1424" y="355"/>
                </a:cubicBezTo>
                <a:lnTo>
                  <a:pt x="1424" y="355"/>
                </a:lnTo>
                <a:cubicBezTo>
                  <a:pt x="1424" y="326"/>
                  <a:pt x="1424" y="326"/>
                  <a:pt x="1424" y="326"/>
                </a:cubicBezTo>
                <a:cubicBezTo>
                  <a:pt x="1483" y="326"/>
                  <a:pt x="1483" y="326"/>
                  <a:pt x="1483" y="326"/>
                </a:cubicBezTo>
                <a:lnTo>
                  <a:pt x="1483" y="326"/>
                </a:lnTo>
                <a:lnTo>
                  <a:pt x="1483" y="326"/>
                </a:lnTo>
                <a:lnTo>
                  <a:pt x="1483" y="326"/>
                </a:lnTo>
                <a:cubicBezTo>
                  <a:pt x="1513" y="296"/>
                  <a:pt x="1513" y="296"/>
                  <a:pt x="1513" y="296"/>
                </a:cubicBezTo>
                <a:lnTo>
                  <a:pt x="1513" y="296"/>
                </a:lnTo>
                <a:cubicBezTo>
                  <a:pt x="1543" y="266"/>
                  <a:pt x="1543" y="266"/>
                  <a:pt x="1543" y="266"/>
                </a:cubicBezTo>
                <a:cubicBezTo>
                  <a:pt x="1572" y="266"/>
                  <a:pt x="1572" y="266"/>
                  <a:pt x="1572" y="266"/>
                </a:cubicBezTo>
                <a:lnTo>
                  <a:pt x="1572" y="266"/>
                </a:lnTo>
                <a:cubicBezTo>
                  <a:pt x="1601" y="237"/>
                  <a:pt x="1601" y="237"/>
                  <a:pt x="1601" y="237"/>
                </a:cubicBezTo>
                <a:cubicBezTo>
                  <a:pt x="1632" y="266"/>
                  <a:pt x="1632" y="266"/>
                  <a:pt x="1632" y="266"/>
                </a:cubicBezTo>
                <a:lnTo>
                  <a:pt x="1632" y="266"/>
                </a:lnTo>
                <a:lnTo>
                  <a:pt x="1632" y="266"/>
                </a:lnTo>
                <a:cubicBezTo>
                  <a:pt x="1661" y="266"/>
                  <a:pt x="1661" y="266"/>
                  <a:pt x="1661" y="266"/>
                </a:cubicBezTo>
                <a:lnTo>
                  <a:pt x="1661" y="266"/>
                </a:lnTo>
                <a:cubicBezTo>
                  <a:pt x="1661" y="296"/>
                  <a:pt x="1661" y="296"/>
                  <a:pt x="1661" y="296"/>
                </a:cubicBezTo>
                <a:cubicBezTo>
                  <a:pt x="1661" y="326"/>
                  <a:pt x="1661" y="326"/>
                  <a:pt x="1661" y="326"/>
                </a:cubicBezTo>
                <a:cubicBezTo>
                  <a:pt x="1632" y="355"/>
                  <a:pt x="1632" y="355"/>
                  <a:pt x="1632" y="355"/>
                </a:cubicBezTo>
                <a:lnTo>
                  <a:pt x="1632" y="355"/>
                </a:lnTo>
                <a:cubicBezTo>
                  <a:pt x="1632" y="355"/>
                  <a:pt x="1632" y="355"/>
                  <a:pt x="1661" y="355"/>
                </a:cubicBezTo>
                <a:lnTo>
                  <a:pt x="1661" y="355"/>
                </a:lnTo>
                <a:cubicBezTo>
                  <a:pt x="1661" y="385"/>
                  <a:pt x="1661" y="385"/>
                  <a:pt x="1661" y="385"/>
                </a:cubicBezTo>
                <a:lnTo>
                  <a:pt x="1661" y="385"/>
                </a:lnTo>
                <a:lnTo>
                  <a:pt x="1691" y="355"/>
                </a:lnTo>
                <a:lnTo>
                  <a:pt x="1750" y="355"/>
                </a:lnTo>
                <a:lnTo>
                  <a:pt x="1750" y="355"/>
                </a:lnTo>
                <a:cubicBezTo>
                  <a:pt x="1780" y="326"/>
                  <a:pt x="1780" y="326"/>
                  <a:pt x="1780" y="326"/>
                </a:cubicBezTo>
                <a:lnTo>
                  <a:pt x="1780" y="326"/>
                </a:lnTo>
                <a:cubicBezTo>
                  <a:pt x="1809" y="326"/>
                  <a:pt x="1809" y="326"/>
                  <a:pt x="1809" y="326"/>
                </a:cubicBezTo>
                <a:cubicBezTo>
                  <a:pt x="1839" y="326"/>
                  <a:pt x="1839" y="326"/>
                  <a:pt x="1839" y="326"/>
                </a:cubicBezTo>
                <a:lnTo>
                  <a:pt x="1839" y="326"/>
                </a:lnTo>
                <a:lnTo>
                  <a:pt x="1839" y="326"/>
                </a:lnTo>
                <a:cubicBezTo>
                  <a:pt x="1899" y="326"/>
                  <a:pt x="1899" y="326"/>
                  <a:pt x="1899" y="326"/>
                </a:cubicBezTo>
                <a:cubicBezTo>
                  <a:pt x="1928" y="326"/>
                  <a:pt x="1928" y="326"/>
                  <a:pt x="1928" y="326"/>
                </a:cubicBezTo>
                <a:lnTo>
                  <a:pt x="1928" y="326"/>
                </a:lnTo>
                <a:cubicBezTo>
                  <a:pt x="1957" y="296"/>
                  <a:pt x="1957" y="296"/>
                  <a:pt x="1957" y="296"/>
                </a:cubicBezTo>
                <a:lnTo>
                  <a:pt x="1957" y="296"/>
                </a:lnTo>
                <a:cubicBezTo>
                  <a:pt x="1957" y="266"/>
                  <a:pt x="1957" y="266"/>
                  <a:pt x="1957" y="266"/>
                </a:cubicBezTo>
                <a:cubicBezTo>
                  <a:pt x="1988" y="237"/>
                  <a:pt x="1988" y="237"/>
                  <a:pt x="1988" y="237"/>
                </a:cubicBezTo>
                <a:lnTo>
                  <a:pt x="1988" y="237"/>
                </a:lnTo>
                <a:cubicBezTo>
                  <a:pt x="1957" y="206"/>
                  <a:pt x="1957" y="206"/>
                  <a:pt x="1957" y="206"/>
                </a:cubicBezTo>
                <a:cubicBezTo>
                  <a:pt x="1957" y="177"/>
                  <a:pt x="1957" y="177"/>
                  <a:pt x="1957" y="177"/>
                </a:cubicBezTo>
                <a:cubicBezTo>
                  <a:pt x="1957" y="148"/>
                  <a:pt x="1957" y="148"/>
                  <a:pt x="1957" y="148"/>
                </a:cubicBezTo>
                <a:cubicBezTo>
                  <a:pt x="1988" y="148"/>
                  <a:pt x="1988" y="148"/>
                  <a:pt x="1988" y="148"/>
                </a:cubicBezTo>
                <a:lnTo>
                  <a:pt x="1988" y="148"/>
                </a:lnTo>
                <a:lnTo>
                  <a:pt x="1988" y="148"/>
                </a:lnTo>
                <a:cubicBezTo>
                  <a:pt x="1957" y="118"/>
                  <a:pt x="1957" y="118"/>
                  <a:pt x="1957" y="118"/>
                </a:cubicBezTo>
                <a:lnTo>
                  <a:pt x="1957" y="118"/>
                </a:lnTo>
                <a:cubicBezTo>
                  <a:pt x="1928" y="148"/>
                  <a:pt x="1928" y="148"/>
                  <a:pt x="1928" y="148"/>
                </a:cubicBezTo>
                <a:cubicBezTo>
                  <a:pt x="1899" y="148"/>
                  <a:pt x="1899" y="148"/>
                  <a:pt x="1899" y="148"/>
                </a:cubicBezTo>
                <a:cubicBezTo>
                  <a:pt x="1869" y="118"/>
                  <a:pt x="1869" y="118"/>
                  <a:pt x="1869" y="118"/>
                </a:cubicBezTo>
                <a:lnTo>
                  <a:pt x="1869" y="118"/>
                </a:lnTo>
                <a:cubicBezTo>
                  <a:pt x="1869" y="148"/>
                  <a:pt x="1869" y="148"/>
                  <a:pt x="1869" y="148"/>
                </a:cubicBezTo>
                <a:lnTo>
                  <a:pt x="1869" y="148"/>
                </a:lnTo>
                <a:cubicBezTo>
                  <a:pt x="1839" y="148"/>
                  <a:pt x="1839" y="148"/>
                  <a:pt x="1839" y="148"/>
                </a:cubicBezTo>
                <a:lnTo>
                  <a:pt x="1839" y="148"/>
                </a:lnTo>
                <a:lnTo>
                  <a:pt x="1839" y="148"/>
                </a:lnTo>
                <a:cubicBezTo>
                  <a:pt x="1809" y="148"/>
                  <a:pt x="1809" y="148"/>
                  <a:pt x="1809" y="148"/>
                </a:cubicBezTo>
                <a:lnTo>
                  <a:pt x="1809" y="148"/>
                </a:lnTo>
                <a:cubicBezTo>
                  <a:pt x="1809" y="177"/>
                  <a:pt x="1809" y="177"/>
                  <a:pt x="1809" y="177"/>
                </a:cubicBezTo>
                <a:lnTo>
                  <a:pt x="1809" y="177"/>
                </a:lnTo>
                <a:cubicBezTo>
                  <a:pt x="1809" y="206"/>
                  <a:pt x="1809" y="206"/>
                  <a:pt x="1809" y="206"/>
                </a:cubicBezTo>
                <a:lnTo>
                  <a:pt x="1809" y="206"/>
                </a:lnTo>
                <a:lnTo>
                  <a:pt x="1809" y="206"/>
                </a:lnTo>
                <a:cubicBezTo>
                  <a:pt x="1780" y="206"/>
                  <a:pt x="1780" y="206"/>
                  <a:pt x="1780" y="206"/>
                </a:cubicBezTo>
                <a:lnTo>
                  <a:pt x="1780" y="206"/>
                </a:lnTo>
                <a:lnTo>
                  <a:pt x="1780" y="206"/>
                </a:lnTo>
                <a:cubicBezTo>
                  <a:pt x="1750" y="177"/>
                  <a:pt x="1750" y="177"/>
                  <a:pt x="1750" y="177"/>
                </a:cubicBezTo>
                <a:lnTo>
                  <a:pt x="1750" y="177"/>
                </a:lnTo>
                <a:cubicBezTo>
                  <a:pt x="1720" y="177"/>
                  <a:pt x="1720" y="177"/>
                  <a:pt x="1720" y="177"/>
                </a:cubicBezTo>
                <a:lnTo>
                  <a:pt x="1720" y="177"/>
                </a:lnTo>
                <a:lnTo>
                  <a:pt x="1720" y="177"/>
                </a:lnTo>
                <a:cubicBezTo>
                  <a:pt x="1691" y="148"/>
                  <a:pt x="1691" y="148"/>
                  <a:pt x="1691" y="148"/>
                </a:cubicBezTo>
                <a:lnTo>
                  <a:pt x="1691" y="148"/>
                </a:lnTo>
                <a:lnTo>
                  <a:pt x="1691" y="148"/>
                </a:lnTo>
                <a:cubicBezTo>
                  <a:pt x="1691" y="177"/>
                  <a:pt x="1691" y="177"/>
                  <a:pt x="1691" y="177"/>
                </a:cubicBezTo>
                <a:cubicBezTo>
                  <a:pt x="1661" y="177"/>
                  <a:pt x="1661" y="177"/>
                  <a:pt x="1661" y="177"/>
                </a:cubicBezTo>
                <a:lnTo>
                  <a:pt x="1661" y="177"/>
                </a:lnTo>
                <a:lnTo>
                  <a:pt x="1661" y="177"/>
                </a:lnTo>
                <a:cubicBezTo>
                  <a:pt x="1661" y="148"/>
                  <a:pt x="1661" y="148"/>
                  <a:pt x="1661" y="148"/>
                </a:cubicBezTo>
                <a:lnTo>
                  <a:pt x="1661" y="148"/>
                </a:lnTo>
                <a:cubicBezTo>
                  <a:pt x="1632" y="148"/>
                  <a:pt x="1632" y="148"/>
                  <a:pt x="1632" y="148"/>
                </a:cubicBezTo>
                <a:lnTo>
                  <a:pt x="1632" y="148"/>
                </a:lnTo>
                <a:lnTo>
                  <a:pt x="1632" y="148"/>
                </a:lnTo>
                <a:lnTo>
                  <a:pt x="1632" y="148"/>
                </a:lnTo>
                <a:lnTo>
                  <a:pt x="1632" y="148"/>
                </a:lnTo>
                <a:lnTo>
                  <a:pt x="1632" y="118"/>
                </a:lnTo>
                <a:cubicBezTo>
                  <a:pt x="1601" y="118"/>
                  <a:pt x="1601" y="148"/>
                  <a:pt x="1601" y="148"/>
                </a:cubicBezTo>
                <a:lnTo>
                  <a:pt x="1601" y="148"/>
                </a:lnTo>
                <a:lnTo>
                  <a:pt x="1601" y="148"/>
                </a:lnTo>
                <a:cubicBezTo>
                  <a:pt x="1572" y="148"/>
                  <a:pt x="1572" y="148"/>
                  <a:pt x="1572" y="148"/>
                </a:cubicBezTo>
                <a:cubicBezTo>
                  <a:pt x="1543" y="148"/>
                  <a:pt x="1543" y="148"/>
                  <a:pt x="1543" y="148"/>
                </a:cubicBezTo>
                <a:cubicBezTo>
                  <a:pt x="1513" y="148"/>
                  <a:pt x="1513" y="148"/>
                  <a:pt x="1513" y="148"/>
                </a:cubicBezTo>
                <a:lnTo>
                  <a:pt x="1513" y="148"/>
                </a:lnTo>
                <a:cubicBezTo>
                  <a:pt x="1513" y="118"/>
                  <a:pt x="1513" y="118"/>
                  <a:pt x="1513" y="118"/>
                </a:cubicBezTo>
                <a:cubicBezTo>
                  <a:pt x="1543" y="118"/>
                  <a:pt x="1543" y="118"/>
                  <a:pt x="1543" y="118"/>
                </a:cubicBezTo>
                <a:lnTo>
                  <a:pt x="1543" y="118"/>
                </a:lnTo>
                <a:lnTo>
                  <a:pt x="1543" y="118"/>
                </a:lnTo>
                <a:lnTo>
                  <a:pt x="1543" y="118"/>
                </a:lnTo>
                <a:cubicBezTo>
                  <a:pt x="1513" y="89"/>
                  <a:pt x="1513" y="89"/>
                  <a:pt x="1513" y="89"/>
                </a:cubicBezTo>
                <a:lnTo>
                  <a:pt x="1513" y="89"/>
                </a:lnTo>
                <a:cubicBezTo>
                  <a:pt x="1513" y="118"/>
                  <a:pt x="1513" y="118"/>
                  <a:pt x="1513" y="118"/>
                </a:cubicBezTo>
                <a:lnTo>
                  <a:pt x="1513" y="118"/>
                </a:lnTo>
                <a:cubicBezTo>
                  <a:pt x="1513" y="89"/>
                  <a:pt x="1513" y="89"/>
                  <a:pt x="1513" y="89"/>
                </a:cubicBezTo>
                <a:lnTo>
                  <a:pt x="1513" y="89"/>
                </a:lnTo>
                <a:cubicBezTo>
                  <a:pt x="1483" y="89"/>
                  <a:pt x="1483" y="89"/>
                  <a:pt x="1483" y="89"/>
                </a:cubicBezTo>
                <a:lnTo>
                  <a:pt x="1483" y="89"/>
                </a:lnTo>
                <a:lnTo>
                  <a:pt x="1483" y="89"/>
                </a:lnTo>
                <a:cubicBezTo>
                  <a:pt x="1453" y="89"/>
                  <a:pt x="1453" y="89"/>
                  <a:pt x="1453" y="89"/>
                </a:cubicBezTo>
                <a:lnTo>
                  <a:pt x="1453" y="89"/>
                </a:lnTo>
                <a:lnTo>
                  <a:pt x="1453" y="89"/>
                </a:lnTo>
                <a:lnTo>
                  <a:pt x="1453" y="89"/>
                </a:lnTo>
                <a:lnTo>
                  <a:pt x="1453" y="89"/>
                </a:lnTo>
                <a:cubicBezTo>
                  <a:pt x="1453" y="118"/>
                  <a:pt x="1453" y="118"/>
                  <a:pt x="1453" y="118"/>
                </a:cubicBezTo>
                <a:cubicBezTo>
                  <a:pt x="1424" y="118"/>
                  <a:pt x="1424" y="118"/>
                  <a:pt x="1424" y="118"/>
                </a:cubicBezTo>
                <a:cubicBezTo>
                  <a:pt x="1424" y="89"/>
                  <a:pt x="1424" y="89"/>
                  <a:pt x="1424" y="89"/>
                </a:cubicBezTo>
                <a:lnTo>
                  <a:pt x="1424" y="89"/>
                </a:lnTo>
                <a:lnTo>
                  <a:pt x="1424" y="89"/>
                </a:lnTo>
                <a:lnTo>
                  <a:pt x="1424" y="89"/>
                </a:lnTo>
                <a:lnTo>
                  <a:pt x="1424" y="89"/>
                </a:lnTo>
                <a:cubicBezTo>
                  <a:pt x="1395" y="118"/>
                  <a:pt x="1395" y="118"/>
                  <a:pt x="1395" y="118"/>
                </a:cubicBezTo>
                <a:cubicBezTo>
                  <a:pt x="1364" y="148"/>
                  <a:pt x="1364" y="148"/>
                  <a:pt x="1364" y="148"/>
                </a:cubicBezTo>
                <a:lnTo>
                  <a:pt x="1364" y="148"/>
                </a:lnTo>
                <a:cubicBezTo>
                  <a:pt x="1364" y="89"/>
                  <a:pt x="1364" y="89"/>
                  <a:pt x="1364" y="89"/>
                </a:cubicBezTo>
                <a:lnTo>
                  <a:pt x="1364" y="89"/>
                </a:lnTo>
                <a:cubicBezTo>
                  <a:pt x="1335" y="89"/>
                  <a:pt x="1335" y="89"/>
                  <a:pt x="1335" y="89"/>
                </a:cubicBezTo>
                <a:lnTo>
                  <a:pt x="1335" y="89"/>
                </a:lnTo>
                <a:cubicBezTo>
                  <a:pt x="1305" y="89"/>
                  <a:pt x="1305" y="89"/>
                  <a:pt x="1305" y="89"/>
                </a:cubicBezTo>
                <a:cubicBezTo>
                  <a:pt x="1305" y="58"/>
                  <a:pt x="1305" y="58"/>
                  <a:pt x="1305" y="58"/>
                </a:cubicBezTo>
                <a:lnTo>
                  <a:pt x="1305" y="58"/>
                </a:lnTo>
                <a:cubicBezTo>
                  <a:pt x="1276" y="58"/>
                  <a:pt x="1276" y="58"/>
                  <a:pt x="1276" y="58"/>
                </a:cubicBezTo>
                <a:lnTo>
                  <a:pt x="1276" y="58"/>
                </a:lnTo>
                <a:cubicBezTo>
                  <a:pt x="1216" y="58"/>
                  <a:pt x="1216" y="58"/>
                  <a:pt x="1216" y="58"/>
                </a:cubicBezTo>
                <a:lnTo>
                  <a:pt x="1216" y="58"/>
                </a:lnTo>
                <a:lnTo>
                  <a:pt x="1216" y="58"/>
                </a:lnTo>
                <a:cubicBezTo>
                  <a:pt x="1216" y="29"/>
                  <a:pt x="1216" y="29"/>
                  <a:pt x="1216" y="29"/>
                </a:cubicBezTo>
                <a:lnTo>
                  <a:pt x="1216" y="29"/>
                </a:lnTo>
                <a:cubicBezTo>
                  <a:pt x="1246" y="29"/>
                  <a:pt x="1246" y="29"/>
                  <a:pt x="1246" y="29"/>
                </a:cubicBezTo>
                <a:lnTo>
                  <a:pt x="1246" y="29"/>
                </a:lnTo>
                <a:cubicBezTo>
                  <a:pt x="1246" y="0"/>
                  <a:pt x="1246" y="0"/>
                  <a:pt x="1246" y="0"/>
                </a:cubicBezTo>
                <a:lnTo>
                  <a:pt x="1246" y="0"/>
                </a:lnTo>
                <a:lnTo>
                  <a:pt x="1246" y="0"/>
                </a:lnTo>
                <a:lnTo>
                  <a:pt x="1246" y="0"/>
                </a:lnTo>
                <a:cubicBezTo>
                  <a:pt x="1216" y="0"/>
                  <a:pt x="1216" y="0"/>
                  <a:pt x="1216" y="0"/>
                </a:cubicBezTo>
                <a:lnTo>
                  <a:pt x="1216" y="0"/>
                </a:lnTo>
                <a:cubicBezTo>
                  <a:pt x="1187" y="29"/>
                  <a:pt x="1187" y="29"/>
                  <a:pt x="1187" y="29"/>
                </a:cubicBezTo>
                <a:cubicBezTo>
                  <a:pt x="1157" y="0"/>
                  <a:pt x="1157" y="0"/>
                  <a:pt x="1157" y="0"/>
                </a:cubicBezTo>
                <a:lnTo>
                  <a:pt x="1157" y="0"/>
                </a:lnTo>
                <a:lnTo>
                  <a:pt x="1157" y="0"/>
                </a:lnTo>
                <a:cubicBezTo>
                  <a:pt x="1157" y="29"/>
                  <a:pt x="1157" y="29"/>
                  <a:pt x="1157" y="29"/>
                </a:cubicBezTo>
                <a:cubicBezTo>
                  <a:pt x="1127" y="29"/>
                  <a:pt x="1127" y="29"/>
                  <a:pt x="1127" y="29"/>
                </a:cubicBezTo>
                <a:lnTo>
                  <a:pt x="1127" y="29"/>
                </a:lnTo>
                <a:lnTo>
                  <a:pt x="1127" y="29"/>
                </a:lnTo>
                <a:cubicBezTo>
                  <a:pt x="1097" y="58"/>
                  <a:pt x="1097" y="58"/>
                  <a:pt x="1097" y="58"/>
                </a:cubicBezTo>
                <a:lnTo>
                  <a:pt x="1097" y="58"/>
                </a:lnTo>
                <a:lnTo>
                  <a:pt x="1097" y="58"/>
                </a:lnTo>
                <a:lnTo>
                  <a:pt x="1097" y="58"/>
                </a:lnTo>
                <a:lnTo>
                  <a:pt x="1097" y="58"/>
                </a:lnTo>
                <a:lnTo>
                  <a:pt x="1097" y="58"/>
                </a:lnTo>
                <a:cubicBezTo>
                  <a:pt x="1097" y="58"/>
                  <a:pt x="1068" y="58"/>
                  <a:pt x="1039" y="58"/>
                </a:cubicBezTo>
                <a:cubicBezTo>
                  <a:pt x="1039" y="89"/>
                  <a:pt x="1008" y="89"/>
                  <a:pt x="1008" y="89"/>
                </a:cubicBezTo>
                <a:lnTo>
                  <a:pt x="1008" y="89"/>
                </a:lnTo>
                <a:cubicBezTo>
                  <a:pt x="979" y="118"/>
                  <a:pt x="979" y="118"/>
                  <a:pt x="979" y="118"/>
                </a:cubicBezTo>
                <a:lnTo>
                  <a:pt x="979" y="118"/>
                </a:lnTo>
                <a:lnTo>
                  <a:pt x="979" y="118"/>
                </a:lnTo>
                <a:cubicBezTo>
                  <a:pt x="920" y="148"/>
                  <a:pt x="920" y="148"/>
                  <a:pt x="920" y="148"/>
                </a:cubicBezTo>
                <a:lnTo>
                  <a:pt x="920" y="148"/>
                </a:lnTo>
                <a:cubicBezTo>
                  <a:pt x="890" y="177"/>
                  <a:pt x="890" y="177"/>
                  <a:pt x="890" y="177"/>
                </a:cubicBezTo>
                <a:lnTo>
                  <a:pt x="890" y="177"/>
                </a:lnTo>
                <a:cubicBezTo>
                  <a:pt x="860" y="206"/>
                  <a:pt x="860" y="206"/>
                  <a:pt x="860" y="206"/>
                </a:cubicBezTo>
                <a:lnTo>
                  <a:pt x="860" y="206"/>
                </a:lnTo>
                <a:cubicBezTo>
                  <a:pt x="860" y="237"/>
                  <a:pt x="860" y="237"/>
                  <a:pt x="860" y="237"/>
                </a:cubicBezTo>
                <a:lnTo>
                  <a:pt x="860" y="237"/>
                </a:lnTo>
                <a:cubicBezTo>
                  <a:pt x="860" y="266"/>
                  <a:pt x="860" y="266"/>
                  <a:pt x="860" y="266"/>
                </a:cubicBezTo>
                <a:cubicBezTo>
                  <a:pt x="831" y="296"/>
                  <a:pt x="831" y="296"/>
                  <a:pt x="831" y="296"/>
                </a:cubicBezTo>
                <a:cubicBezTo>
                  <a:pt x="831" y="266"/>
                  <a:pt x="831" y="266"/>
                  <a:pt x="831" y="266"/>
                </a:cubicBezTo>
                <a:lnTo>
                  <a:pt x="831" y="266"/>
                </a:lnTo>
                <a:cubicBezTo>
                  <a:pt x="801" y="237"/>
                  <a:pt x="801" y="237"/>
                  <a:pt x="801" y="237"/>
                </a:cubicBezTo>
                <a:lnTo>
                  <a:pt x="801" y="237"/>
                </a:lnTo>
                <a:lnTo>
                  <a:pt x="801" y="237"/>
                </a:lnTo>
                <a:lnTo>
                  <a:pt x="801" y="237"/>
                </a:lnTo>
                <a:cubicBezTo>
                  <a:pt x="771" y="266"/>
                  <a:pt x="771" y="266"/>
                  <a:pt x="771" y="266"/>
                </a:cubicBezTo>
                <a:cubicBezTo>
                  <a:pt x="742" y="266"/>
                  <a:pt x="742" y="266"/>
                  <a:pt x="742" y="266"/>
                </a:cubicBezTo>
                <a:lnTo>
                  <a:pt x="742" y="266"/>
                </a:lnTo>
                <a:cubicBezTo>
                  <a:pt x="742" y="296"/>
                  <a:pt x="742" y="296"/>
                  <a:pt x="742" y="296"/>
                </a:cubicBezTo>
                <a:cubicBezTo>
                  <a:pt x="712" y="296"/>
                  <a:pt x="712" y="296"/>
                  <a:pt x="712" y="296"/>
                </a:cubicBezTo>
                <a:cubicBezTo>
                  <a:pt x="683" y="296"/>
                  <a:pt x="683" y="296"/>
                  <a:pt x="683" y="296"/>
                </a:cubicBezTo>
                <a:lnTo>
                  <a:pt x="683" y="296"/>
                </a:lnTo>
                <a:cubicBezTo>
                  <a:pt x="652" y="296"/>
                  <a:pt x="652" y="296"/>
                  <a:pt x="652" y="296"/>
                </a:cubicBezTo>
                <a:lnTo>
                  <a:pt x="652" y="296"/>
                </a:lnTo>
                <a:cubicBezTo>
                  <a:pt x="652" y="326"/>
                  <a:pt x="652" y="326"/>
                  <a:pt x="652" y="326"/>
                </a:cubicBezTo>
                <a:cubicBezTo>
                  <a:pt x="623" y="326"/>
                  <a:pt x="623" y="326"/>
                  <a:pt x="623" y="326"/>
                </a:cubicBezTo>
                <a:cubicBezTo>
                  <a:pt x="623" y="296"/>
                  <a:pt x="623" y="296"/>
                  <a:pt x="623" y="296"/>
                </a:cubicBezTo>
                <a:lnTo>
                  <a:pt x="623" y="296"/>
                </a:lnTo>
                <a:lnTo>
                  <a:pt x="623" y="296"/>
                </a:lnTo>
                <a:lnTo>
                  <a:pt x="623" y="296"/>
                </a:lnTo>
                <a:cubicBezTo>
                  <a:pt x="594" y="296"/>
                  <a:pt x="594" y="296"/>
                  <a:pt x="594" y="296"/>
                </a:cubicBezTo>
                <a:cubicBezTo>
                  <a:pt x="594" y="266"/>
                  <a:pt x="594" y="266"/>
                  <a:pt x="594" y="266"/>
                </a:cubicBezTo>
                <a:lnTo>
                  <a:pt x="594" y="266"/>
                </a:lnTo>
                <a:lnTo>
                  <a:pt x="594" y="266"/>
                </a:lnTo>
                <a:lnTo>
                  <a:pt x="594" y="266"/>
                </a:lnTo>
                <a:lnTo>
                  <a:pt x="594" y="266"/>
                </a:lnTo>
                <a:cubicBezTo>
                  <a:pt x="564" y="266"/>
                  <a:pt x="564" y="266"/>
                  <a:pt x="564" y="266"/>
                </a:cubicBezTo>
                <a:cubicBezTo>
                  <a:pt x="534" y="266"/>
                  <a:pt x="534" y="266"/>
                  <a:pt x="534" y="266"/>
                </a:cubicBezTo>
                <a:lnTo>
                  <a:pt x="534" y="266"/>
                </a:lnTo>
                <a:cubicBezTo>
                  <a:pt x="504" y="266"/>
                  <a:pt x="504" y="266"/>
                  <a:pt x="504" y="266"/>
                </a:cubicBezTo>
                <a:lnTo>
                  <a:pt x="504" y="266"/>
                </a:lnTo>
                <a:lnTo>
                  <a:pt x="504" y="266"/>
                </a:lnTo>
                <a:cubicBezTo>
                  <a:pt x="475" y="266"/>
                  <a:pt x="475" y="266"/>
                  <a:pt x="475" y="266"/>
                </a:cubicBezTo>
                <a:lnTo>
                  <a:pt x="475" y="266"/>
                </a:lnTo>
                <a:cubicBezTo>
                  <a:pt x="445" y="296"/>
                  <a:pt x="445" y="296"/>
                  <a:pt x="445" y="296"/>
                </a:cubicBezTo>
                <a:cubicBezTo>
                  <a:pt x="445" y="266"/>
                  <a:pt x="445" y="266"/>
                  <a:pt x="445" y="266"/>
                </a:cubicBezTo>
                <a:cubicBezTo>
                  <a:pt x="445" y="237"/>
                  <a:pt x="445" y="237"/>
                  <a:pt x="445" y="237"/>
                </a:cubicBezTo>
                <a:lnTo>
                  <a:pt x="445" y="237"/>
                </a:lnTo>
                <a:lnTo>
                  <a:pt x="445" y="237"/>
                </a:lnTo>
                <a:cubicBezTo>
                  <a:pt x="415" y="266"/>
                  <a:pt x="415" y="266"/>
                  <a:pt x="415" y="266"/>
                </a:cubicBezTo>
                <a:cubicBezTo>
                  <a:pt x="356" y="266"/>
                  <a:pt x="356" y="266"/>
                  <a:pt x="356" y="266"/>
                </a:cubicBezTo>
                <a:cubicBezTo>
                  <a:pt x="327" y="237"/>
                  <a:pt x="327" y="237"/>
                  <a:pt x="327" y="237"/>
                </a:cubicBezTo>
                <a:lnTo>
                  <a:pt x="327" y="237"/>
                </a:lnTo>
                <a:lnTo>
                  <a:pt x="296" y="237"/>
                </a:lnTo>
                <a:cubicBezTo>
                  <a:pt x="267" y="266"/>
                  <a:pt x="238" y="266"/>
                  <a:pt x="238" y="266"/>
                </a:cubicBezTo>
                <a:lnTo>
                  <a:pt x="238" y="266"/>
                </a:lnTo>
                <a:cubicBezTo>
                  <a:pt x="238" y="296"/>
                  <a:pt x="238" y="296"/>
                  <a:pt x="238" y="296"/>
                </a:cubicBezTo>
                <a:cubicBezTo>
                  <a:pt x="208" y="326"/>
                  <a:pt x="208" y="326"/>
                  <a:pt x="208" y="326"/>
                </a:cubicBezTo>
                <a:cubicBezTo>
                  <a:pt x="178" y="296"/>
                  <a:pt x="178" y="296"/>
                  <a:pt x="178" y="296"/>
                </a:cubicBezTo>
                <a:lnTo>
                  <a:pt x="178" y="296"/>
                </a:lnTo>
                <a:lnTo>
                  <a:pt x="178" y="296"/>
                </a:lnTo>
                <a:lnTo>
                  <a:pt x="178" y="296"/>
                </a:lnTo>
                <a:cubicBezTo>
                  <a:pt x="148" y="326"/>
                  <a:pt x="148" y="326"/>
                  <a:pt x="148" y="326"/>
                </a:cubicBezTo>
                <a:cubicBezTo>
                  <a:pt x="119" y="326"/>
                  <a:pt x="119" y="326"/>
                  <a:pt x="119" y="326"/>
                </a:cubicBezTo>
                <a:lnTo>
                  <a:pt x="119" y="326"/>
                </a:lnTo>
                <a:cubicBezTo>
                  <a:pt x="90" y="355"/>
                  <a:pt x="90" y="355"/>
                  <a:pt x="90" y="355"/>
                </a:cubicBezTo>
                <a:lnTo>
                  <a:pt x="90" y="355"/>
                </a:lnTo>
                <a:cubicBezTo>
                  <a:pt x="59" y="414"/>
                  <a:pt x="59" y="414"/>
                  <a:pt x="59" y="414"/>
                </a:cubicBezTo>
                <a:lnTo>
                  <a:pt x="59" y="414"/>
                </a:lnTo>
                <a:cubicBezTo>
                  <a:pt x="0" y="414"/>
                  <a:pt x="0" y="414"/>
                  <a:pt x="0" y="41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15439" name="Freeform 87"/>
          <p:cNvSpPr>
            <a:spLocks noChangeArrowheads="1"/>
          </p:cNvSpPr>
          <p:nvPr/>
        </p:nvSpPr>
        <p:spPr bwMode="auto">
          <a:xfrm>
            <a:off x="5220481" y="6022440"/>
            <a:ext cx="204480" cy="132480"/>
          </a:xfrm>
          <a:custGeom>
            <a:avLst/>
            <a:gdLst>
              <a:gd name="T0" fmla="*/ 1073881856 w 684"/>
              <a:gd name="T1" fmla="*/ 2106937930 h 446"/>
              <a:gd name="T2" fmla="*/ 1073881856 w 684"/>
              <a:gd name="T3" fmla="*/ 2106937930 h 446"/>
              <a:gd name="T4" fmla="*/ 1073881856 w 684"/>
              <a:gd name="T5" fmla="*/ 2106937930 h 446"/>
              <a:gd name="T6" fmla="*/ 2147483647 w 684"/>
              <a:gd name="T7" fmla="*/ 1088534555 h 446"/>
              <a:gd name="T8" fmla="*/ 2147483647 w 684"/>
              <a:gd name="T9" fmla="*/ 0 h 446"/>
              <a:gd name="T10" fmla="*/ 2147483647 w 684"/>
              <a:gd name="T11" fmla="*/ 2106937930 h 446"/>
              <a:gd name="T12" fmla="*/ 2147483647 w 684"/>
              <a:gd name="T13" fmla="*/ 1088534555 h 446"/>
              <a:gd name="T14" fmla="*/ 2147483647 w 684"/>
              <a:gd name="T15" fmla="*/ 1088534555 h 446"/>
              <a:gd name="T16" fmla="*/ 2147483647 w 684"/>
              <a:gd name="T17" fmla="*/ 1088534555 h 446"/>
              <a:gd name="T18" fmla="*/ 2147483647 w 684"/>
              <a:gd name="T19" fmla="*/ 0 h 446"/>
              <a:gd name="T20" fmla="*/ 2147483647 w 684"/>
              <a:gd name="T21" fmla="*/ 0 h 446"/>
              <a:gd name="T22" fmla="*/ 2147483647 w 684"/>
              <a:gd name="T23" fmla="*/ 1088534555 h 446"/>
              <a:gd name="T24" fmla="*/ 2147483647 w 684"/>
              <a:gd name="T25" fmla="*/ 0 h 446"/>
              <a:gd name="T26" fmla="*/ 2147483647 w 684"/>
              <a:gd name="T27" fmla="*/ 0 h 446"/>
              <a:gd name="T28" fmla="*/ 2147483647 w 684"/>
              <a:gd name="T29" fmla="*/ 0 h 446"/>
              <a:gd name="T30" fmla="*/ 2147483647 w 684"/>
              <a:gd name="T31" fmla="*/ 1088534555 h 446"/>
              <a:gd name="T32" fmla="*/ 2147483647 w 684"/>
              <a:gd name="T33" fmla="*/ 2106937930 h 446"/>
              <a:gd name="T34" fmla="*/ 2147483647 w 684"/>
              <a:gd name="T35" fmla="*/ 2106937930 h 446"/>
              <a:gd name="T36" fmla="*/ 2147483647 w 684"/>
              <a:gd name="T37" fmla="*/ 2147483647 h 446"/>
              <a:gd name="T38" fmla="*/ 2147483647 w 684"/>
              <a:gd name="T39" fmla="*/ 2147483647 h 446"/>
              <a:gd name="T40" fmla="*/ 2147483647 w 684"/>
              <a:gd name="T41" fmla="*/ 2147483647 h 446"/>
              <a:gd name="T42" fmla="*/ 2147483647 w 684"/>
              <a:gd name="T43" fmla="*/ 2147483647 h 446"/>
              <a:gd name="T44" fmla="*/ 2147483647 w 684"/>
              <a:gd name="T45" fmla="*/ 2147483647 h 446"/>
              <a:gd name="T46" fmla="*/ 2147483647 w 684"/>
              <a:gd name="T47" fmla="*/ 2147483647 h 446"/>
              <a:gd name="T48" fmla="*/ 2147483647 w 684"/>
              <a:gd name="T49" fmla="*/ 2147483647 h 446"/>
              <a:gd name="T50" fmla="*/ 2147483647 w 684"/>
              <a:gd name="T51" fmla="*/ 2147483647 h 446"/>
              <a:gd name="T52" fmla="*/ 2147483647 w 684"/>
              <a:gd name="T53" fmla="*/ 2147483647 h 446"/>
              <a:gd name="T54" fmla="*/ 2147483647 w 684"/>
              <a:gd name="T55" fmla="*/ 2147483647 h 446"/>
              <a:gd name="T56" fmla="*/ 2147483647 w 684"/>
              <a:gd name="T57" fmla="*/ 2147483647 h 446"/>
              <a:gd name="T58" fmla="*/ 2147483647 w 684"/>
              <a:gd name="T59" fmla="*/ 2147483647 h 446"/>
              <a:gd name="T60" fmla="*/ 2147483647 w 684"/>
              <a:gd name="T61" fmla="*/ 2147483647 h 446"/>
              <a:gd name="T62" fmla="*/ 2147483647 w 684"/>
              <a:gd name="T63" fmla="*/ 2147483647 h 446"/>
              <a:gd name="T64" fmla="*/ 2147483647 w 684"/>
              <a:gd name="T65" fmla="*/ 2147483647 h 446"/>
              <a:gd name="T66" fmla="*/ 2147483647 w 684"/>
              <a:gd name="T67" fmla="*/ 2147483647 h 446"/>
              <a:gd name="T68" fmla="*/ 2147483647 w 684"/>
              <a:gd name="T69" fmla="*/ 2147483647 h 446"/>
              <a:gd name="T70" fmla="*/ 2147483647 w 684"/>
              <a:gd name="T71" fmla="*/ 2147483647 h 446"/>
              <a:gd name="T72" fmla="*/ 2147483647 w 684"/>
              <a:gd name="T73" fmla="*/ 2147483647 h 446"/>
              <a:gd name="T74" fmla="*/ 2147483647 w 684"/>
              <a:gd name="T75" fmla="*/ 2147483647 h 446"/>
              <a:gd name="T76" fmla="*/ 2147483647 w 684"/>
              <a:gd name="T77" fmla="*/ 2147483647 h 446"/>
              <a:gd name="T78" fmla="*/ 2147483647 w 684"/>
              <a:gd name="T79" fmla="*/ 2147483647 h 446"/>
              <a:gd name="T80" fmla="*/ 2147483647 w 684"/>
              <a:gd name="T81" fmla="*/ 2147483647 h 446"/>
              <a:gd name="T82" fmla="*/ 1073881856 w 684"/>
              <a:gd name="T83" fmla="*/ 2147483647 h 446"/>
              <a:gd name="T84" fmla="*/ 1073881856 w 684"/>
              <a:gd name="T85" fmla="*/ 2147483647 h 446"/>
              <a:gd name="T86" fmla="*/ 1073881856 w 684"/>
              <a:gd name="T87" fmla="*/ 2147483647 h 446"/>
              <a:gd name="T88" fmla="*/ 0 w 684"/>
              <a:gd name="T89" fmla="*/ 2147483647 h 446"/>
              <a:gd name="T90" fmla="*/ 0 w 684"/>
              <a:gd name="T91" fmla="*/ 2106937930 h 446"/>
              <a:gd name="T92" fmla="*/ 1073881856 w 684"/>
              <a:gd name="T93" fmla="*/ 2106937930 h 44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4" h="446">
                <a:moveTo>
                  <a:pt x="30" y="60"/>
                </a:moveTo>
                <a:lnTo>
                  <a:pt x="30" y="60"/>
                </a:lnTo>
                <a:cubicBezTo>
                  <a:pt x="60" y="31"/>
                  <a:pt x="60" y="31"/>
                  <a:pt x="60" y="31"/>
                </a:cubicBezTo>
                <a:cubicBezTo>
                  <a:pt x="90" y="0"/>
                  <a:pt x="90" y="0"/>
                  <a:pt x="90" y="0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79" y="31"/>
                  <a:pt x="179" y="31"/>
                  <a:pt x="179" y="31"/>
                </a:cubicBezTo>
                <a:cubicBezTo>
                  <a:pt x="238" y="31"/>
                  <a:pt x="238" y="31"/>
                  <a:pt x="238" y="31"/>
                </a:cubicBezTo>
                <a:cubicBezTo>
                  <a:pt x="327" y="31"/>
                  <a:pt x="327" y="31"/>
                  <a:pt x="327" y="31"/>
                </a:cubicBezTo>
                <a:cubicBezTo>
                  <a:pt x="416" y="0"/>
                  <a:pt x="416" y="0"/>
                  <a:pt x="416" y="0"/>
                </a:cubicBezTo>
                <a:cubicBezTo>
                  <a:pt x="446" y="0"/>
                  <a:pt x="446" y="0"/>
                  <a:pt x="446" y="0"/>
                </a:cubicBezTo>
                <a:lnTo>
                  <a:pt x="504" y="31"/>
                </a:lnTo>
                <a:lnTo>
                  <a:pt x="564" y="0"/>
                </a:lnTo>
                <a:cubicBezTo>
                  <a:pt x="594" y="0"/>
                  <a:pt x="594" y="0"/>
                  <a:pt x="594" y="0"/>
                </a:cubicBezTo>
                <a:cubicBezTo>
                  <a:pt x="623" y="0"/>
                  <a:pt x="623" y="0"/>
                  <a:pt x="623" y="0"/>
                </a:cubicBezTo>
                <a:cubicBezTo>
                  <a:pt x="653" y="31"/>
                  <a:pt x="653" y="31"/>
                  <a:pt x="653" y="31"/>
                </a:cubicBezTo>
                <a:cubicBezTo>
                  <a:pt x="683" y="60"/>
                  <a:pt x="683" y="60"/>
                  <a:pt x="683" y="60"/>
                </a:cubicBezTo>
                <a:cubicBezTo>
                  <a:pt x="683" y="119"/>
                  <a:pt x="683" y="119"/>
                  <a:pt x="683" y="119"/>
                </a:cubicBezTo>
                <a:cubicBezTo>
                  <a:pt x="683" y="149"/>
                  <a:pt x="683" y="149"/>
                  <a:pt x="683" y="149"/>
                </a:cubicBezTo>
                <a:cubicBezTo>
                  <a:pt x="683" y="208"/>
                  <a:pt x="683" y="208"/>
                  <a:pt x="683" y="208"/>
                </a:cubicBezTo>
                <a:cubicBezTo>
                  <a:pt x="653" y="268"/>
                  <a:pt x="653" y="268"/>
                  <a:pt x="653" y="268"/>
                </a:cubicBezTo>
                <a:cubicBezTo>
                  <a:pt x="653" y="297"/>
                  <a:pt x="653" y="297"/>
                  <a:pt x="653" y="297"/>
                </a:cubicBezTo>
                <a:cubicBezTo>
                  <a:pt x="653" y="327"/>
                  <a:pt x="653" y="327"/>
                  <a:pt x="653" y="327"/>
                </a:cubicBezTo>
                <a:cubicBezTo>
                  <a:pt x="623" y="327"/>
                  <a:pt x="623" y="327"/>
                  <a:pt x="623" y="327"/>
                </a:cubicBezTo>
                <a:cubicBezTo>
                  <a:pt x="594" y="327"/>
                  <a:pt x="594" y="327"/>
                  <a:pt x="594" y="327"/>
                </a:cubicBezTo>
                <a:cubicBezTo>
                  <a:pt x="564" y="297"/>
                  <a:pt x="564" y="297"/>
                  <a:pt x="564" y="297"/>
                </a:cubicBezTo>
                <a:cubicBezTo>
                  <a:pt x="504" y="297"/>
                  <a:pt x="504" y="297"/>
                  <a:pt x="504" y="297"/>
                </a:cubicBezTo>
                <a:cubicBezTo>
                  <a:pt x="446" y="268"/>
                  <a:pt x="446" y="268"/>
                  <a:pt x="446" y="268"/>
                </a:cubicBezTo>
                <a:cubicBezTo>
                  <a:pt x="386" y="268"/>
                  <a:pt x="386" y="268"/>
                  <a:pt x="386" y="268"/>
                </a:cubicBezTo>
                <a:cubicBezTo>
                  <a:pt x="327" y="297"/>
                  <a:pt x="327" y="297"/>
                  <a:pt x="327" y="297"/>
                </a:cubicBezTo>
                <a:cubicBezTo>
                  <a:pt x="297" y="356"/>
                  <a:pt x="297" y="356"/>
                  <a:pt x="297" y="356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38" y="445"/>
                  <a:pt x="238" y="445"/>
                  <a:pt x="238" y="445"/>
                </a:cubicBezTo>
                <a:lnTo>
                  <a:pt x="208" y="445"/>
                </a:lnTo>
                <a:lnTo>
                  <a:pt x="179" y="445"/>
                </a:lnTo>
                <a:cubicBezTo>
                  <a:pt x="148" y="387"/>
                  <a:pt x="148" y="387"/>
                  <a:pt x="148" y="387"/>
                </a:cubicBezTo>
                <a:cubicBezTo>
                  <a:pt x="148" y="327"/>
                  <a:pt x="148" y="327"/>
                  <a:pt x="148" y="327"/>
                </a:cubicBezTo>
                <a:cubicBezTo>
                  <a:pt x="119" y="237"/>
                  <a:pt x="119" y="237"/>
                  <a:pt x="119" y="237"/>
                </a:cubicBezTo>
                <a:cubicBezTo>
                  <a:pt x="60" y="208"/>
                  <a:pt x="60" y="208"/>
                  <a:pt x="60" y="208"/>
                </a:cubicBezTo>
                <a:cubicBezTo>
                  <a:pt x="30" y="179"/>
                  <a:pt x="30" y="179"/>
                  <a:pt x="30" y="17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60"/>
                  <a:pt x="0" y="60"/>
                  <a:pt x="0" y="60"/>
                </a:cubicBezTo>
                <a:lnTo>
                  <a:pt x="30" y="60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60" name="Freeform 88"/>
          <p:cNvSpPr>
            <a:spLocks noChangeArrowheads="1"/>
          </p:cNvSpPr>
          <p:nvPr/>
        </p:nvSpPr>
        <p:spPr bwMode="auto">
          <a:xfrm>
            <a:off x="5220481" y="6022440"/>
            <a:ext cx="204480" cy="132480"/>
          </a:xfrm>
          <a:custGeom>
            <a:avLst/>
            <a:gdLst>
              <a:gd name="T0" fmla="*/ 30 w 684"/>
              <a:gd name="T1" fmla="*/ 60 h 446"/>
              <a:gd name="T2" fmla="*/ 60 w 684"/>
              <a:gd name="T3" fmla="*/ 31 h 446"/>
              <a:gd name="T4" fmla="*/ 119 w 684"/>
              <a:gd name="T5" fmla="*/ 60 h 446"/>
              <a:gd name="T6" fmla="*/ 238 w 684"/>
              <a:gd name="T7" fmla="*/ 31 h 446"/>
              <a:gd name="T8" fmla="*/ 416 w 684"/>
              <a:gd name="T9" fmla="*/ 0 h 446"/>
              <a:gd name="T10" fmla="*/ 446 w 684"/>
              <a:gd name="T11" fmla="*/ 0 h 446"/>
              <a:gd name="T12" fmla="*/ 564 w 684"/>
              <a:gd name="T13" fmla="*/ 31 h 446"/>
              <a:gd name="T14" fmla="*/ 623 w 684"/>
              <a:gd name="T15" fmla="*/ 0 h 446"/>
              <a:gd name="T16" fmla="*/ 683 w 684"/>
              <a:gd name="T17" fmla="*/ 60 h 446"/>
              <a:gd name="T18" fmla="*/ 683 w 684"/>
              <a:gd name="T19" fmla="*/ 149 h 446"/>
              <a:gd name="T20" fmla="*/ 653 w 684"/>
              <a:gd name="T21" fmla="*/ 297 h 446"/>
              <a:gd name="T22" fmla="*/ 623 w 684"/>
              <a:gd name="T23" fmla="*/ 327 h 446"/>
              <a:gd name="T24" fmla="*/ 504 w 684"/>
              <a:gd name="T25" fmla="*/ 297 h 446"/>
              <a:gd name="T26" fmla="*/ 446 w 684"/>
              <a:gd name="T27" fmla="*/ 268 h 446"/>
              <a:gd name="T28" fmla="*/ 327 w 684"/>
              <a:gd name="T29" fmla="*/ 297 h 446"/>
              <a:gd name="T30" fmla="*/ 267 w 684"/>
              <a:gd name="T31" fmla="*/ 387 h 446"/>
              <a:gd name="T32" fmla="*/ 238 w 684"/>
              <a:gd name="T33" fmla="*/ 445 h 446"/>
              <a:gd name="T34" fmla="*/ 208 w 684"/>
              <a:gd name="T35" fmla="*/ 445 h 446"/>
              <a:gd name="T36" fmla="*/ 179 w 684"/>
              <a:gd name="T37" fmla="*/ 445 h 446"/>
              <a:gd name="T38" fmla="*/ 148 w 684"/>
              <a:gd name="T39" fmla="*/ 327 h 446"/>
              <a:gd name="T40" fmla="*/ 119 w 684"/>
              <a:gd name="T41" fmla="*/ 237 h 446"/>
              <a:gd name="T42" fmla="*/ 30 w 684"/>
              <a:gd name="T43" fmla="*/ 179 h 446"/>
              <a:gd name="T44" fmla="*/ 30 w 684"/>
              <a:gd name="T45" fmla="*/ 89 h 446"/>
              <a:gd name="T46" fmla="*/ 30 w 684"/>
              <a:gd name="T47" fmla="*/ 60 h 446"/>
              <a:gd name="T48" fmla="*/ 30 w 684"/>
              <a:gd name="T49" fmla="*/ 60 h 446"/>
              <a:gd name="T50" fmla="*/ 0 w 684"/>
              <a:gd name="T51" fmla="*/ 60 h 446"/>
              <a:gd name="T52" fmla="*/ 30 w 684"/>
              <a:gd name="T53" fmla="*/ 119 h 446"/>
              <a:gd name="T54" fmla="*/ 30 w 684"/>
              <a:gd name="T55" fmla="*/ 179 h 446"/>
              <a:gd name="T56" fmla="*/ 148 w 684"/>
              <a:gd name="T57" fmla="*/ 327 h 446"/>
              <a:gd name="T58" fmla="*/ 148 w 684"/>
              <a:gd name="T59" fmla="*/ 387 h 446"/>
              <a:gd name="T60" fmla="*/ 179 w 684"/>
              <a:gd name="T61" fmla="*/ 445 h 446"/>
              <a:gd name="T62" fmla="*/ 238 w 684"/>
              <a:gd name="T63" fmla="*/ 445 h 446"/>
              <a:gd name="T64" fmla="*/ 297 w 684"/>
              <a:gd name="T65" fmla="*/ 356 h 446"/>
              <a:gd name="T66" fmla="*/ 446 w 684"/>
              <a:gd name="T67" fmla="*/ 268 h 446"/>
              <a:gd name="T68" fmla="*/ 564 w 684"/>
              <a:gd name="T69" fmla="*/ 327 h 446"/>
              <a:gd name="T70" fmla="*/ 623 w 684"/>
              <a:gd name="T71" fmla="*/ 327 h 446"/>
              <a:gd name="T72" fmla="*/ 653 w 684"/>
              <a:gd name="T73" fmla="*/ 327 h 446"/>
              <a:gd name="T74" fmla="*/ 683 w 684"/>
              <a:gd name="T75" fmla="*/ 208 h 446"/>
              <a:gd name="T76" fmla="*/ 683 w 684"/>
              <a:gd name="T77" fmla="*/ 119 h 446"/>
              <a:gd name="T78" fmla="*/ 683 w 684"/>
              <a:gd name="T79" fmla="*/ 60 h 446"/>
              <a:gd name="T80" fmla="*/ 653 w 684"/>
              <a:gd name="T81" fmla="*/ 31 h 446"/>
              <a:gd name="T82" fmla="*/ 623 w 684"/>
              <a:gd name="T83" fmla="*/ 0 h 446"/>
              <a:gd name="T84" fmla="*/ 564 w 684"/>
              <a:gd name="T85" fmla="*/ 0 h 446"/>
              <a:gd name="T86" fmla="*/ 475 w 684"/>
              <a:gd name="T87" fmla="*/ 0 h 446"/>
              <a:gd name="T88" fmla="*/ 416 w 684"/>
              <a:gd name="T89" fmla="*/ 0 h 446"/>
              <a:gd name="T90" fmla="*/ 238 w 684"/>
              <a:gd name="T91" fmla="*/ 31 h 446"/>
              <a:gd name="T92" fmla="*/ 179 w 684"/>
              <a:gd name="T93" fmla="*/ 31 h 446"/>
              <a:gd name="T94" fmla="*/ 90 w 684"/>
              <a:gd name="T95" fmla="*/ 0 h 446"/>
              <a:gd name="T96" fmla="*/ 30 w 684"/>
              <a:gd name="T97" fmla="*/ 6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4" h="446">
                <a:moveTo>
                  <a:pt x="30" y="60"/>
                </a:move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cubicBezTo>
                  <a:pt x="60" y="31"/>
                  <a:pt x="60" y="31"/>
                  <a:pt x="60" y="31"/>
                </a:cubicBezTo>
                <a:lnTo>
                  <a:pt x="60" y="31"/>
                </a:lnTo>
                <a:cubicBezTo>
                  <a:pt x="90" y="0"/>
                  <a:pt x="90" y="0"/>
                  <a:pt x="90" y="0"/>
                </a:cubicBezTo>
                <a:cubicBezTo>
                  <a:pt x="119" y="60"/>
                  <a:pt x="119" y="60"/>
                  <a:pt x="119" y="60"/>
                </a:cubicBezTo>
                <a:lnTo>
                  <a:pt x="119" y="60"/>
                </a:lnTo>
                <a:cubicBezTo>
                  <a:pt x="179" y="31"/>
                  <a:pt x="179" y="31"/>
                  <a:pt x="179" y="31"/>
                </a:cubicBezTo>
                <a:cubicBezTo>
                  <a:pt x="238" y="31"/>
                  <a:pt x="238" y="31"/>
                  <a:pt x="238" y="31"/>
                </a:cubicBezTo>
                <a:cubicBezTo>
                  <a:pt x="327" y="31"/>
                  <a:pt x="327" y="31"/>
                  <a:pt x="327" y="31"/>
                </a:cubicBezTo>
                <a:lnTo>
                  <a:pt x="327" y="31"/>
                </a:lnTo>
                <a:cubicBezTo>
                  <a:pt x="416" y="0"/>
                  <a:pt x="416" y="0"/>
                  <a:pt x="416" y="0"/>
                </a:cubicBezTo>
                <a:cubicBezTo>
                  <a:pt x="446" y="0"/>
                  <a:pt x="446" y="0"/>
                  <a:pt x="446" y="0"/>
                </a:cubicBezTo>
                <a:lnTo>
                  <a:pt x="446" y="0"/>
                </a:lnTo>
                <a:lnTo>
                  <a:pt x="446" y="0"/>
                </a:lnTo>
                <a:lnTo>
                  <a:pt x="504" y="31"/>
                </a:lnTo>
                <a:lnTo>
                  <a:pt x="564" y="31"/>
                </a:lnTo>
                <a:lnTo>
                  <a:pt x="564" y="31"/>
                </a:lnTo>
                <a:cubicBezTo>
                  <a:pt x="594" y="0"/>
                  <a:pt x="594" y="0"/>
                  <a:pt x="594" y="0"/>
                </a:cubicBezTo>
                <a:lnTo>
                  <a:pt x="594" y="0"/>
                </a:lnTo>
                <a:cubicBezTo>
                  <a:pt x="623" y="0"/>
                  <a:pt x="623" y="0"/>
                  <a:pt x="623" y="0"/>
                </a:cubicBezTo>
                <a:cubicBezTo>
                  <a:pt x="653" y="31"/>
                  <a:pt x="653" y="31"/>
                  <a:pt x="653" y="31"/>
                </a:cubicBezTo>
                <a:cubicBezTo>
                  <a:pt x="683" y="60"/>
                  <a:pt x="683" y="60"/>
                  <a:pt x="683" y="60"/>
                </a:cubicBezTo>
                <a:lnTo>
                  <a:pt x="683" y="60"/>
                </a:lnTo>
                <a:cubicBezTo>
                  <a:pt x="683" y="119"/>
                  <a:pt x="683" y="119"/>
                  <a:pt x="683" y="119"/>
                </a:cubicBezTo>
                <a:cubicBezTo>
                  <a:pt x="683" y="149"/>
                  <a:pt x="683" y="149"/>
                  <a:pt x="683" y="149"/>
                </a:cubicBezTo>
                <a:lnTo>
                  <a:pt x="683" y="149"/>
                </a:lnTo>
                <a:cubicBezTo>
                  <a:pt x="683" y="208"/>
                  <a:pt x="683" y="208"/>
                  <a:pt x="683" y="208"/>
                </a:cubicBezTo>
                <a:cubicBezTo>
                  <a:pt x="653" y="268"/>
                  <a:pt x="653" y="268"/>
                  <a:pt x="653" y="268"/>
                </a:cubicBezTo>
                <a:cubicBezTo>
                  <a:pt x="653" y="297"/>
                  <a:pt x="653" y="297"/>
                  <a:pt x="653" y="297"/>
                </a:cubicBezTo>
                <a:lnTo>
                  <a:pt x="653" y="297"/>
                </a:lnTo>
                <a:cubicBezTo>
                  <a:pt x="653" y="327"/>
                  <a:pt x="653" y="327"/>
                  <a:pt x="653" y="327"/>
                </a:cubicBezTo>
                <a:cubicBezTo>
                  <a:pt x="623" y="327"/>
                  <a:pt x="623" y="327"/>
                  <a:pt x="623" y="327"/>
                </a:cubicBezTo>
                <a:lnTo>
                  <a:pt x="623" y="327"/>
                </a:lnTo>
                <a:cubicBezTo>
                  <a:pt x="564" y="297"/>
                  <a:pt x="564" y="297"/>
                  <a:pt x="564" y="297"/>
                </a:cubicBezTo>
                <a:cubicBezTo>
                  <a:pt x="504" y="297"/>
                  <a:pt x="504" y="297"/>
                  <a:pt x="504" y="297"/>
                </a:cubicBezTo>
                <a:lnTo>
                  <a:pt x="504" y="297"/>
                </a:lnTo>
                <a:cubicBezTo>
                  <a:pt x="446" y="268"/>
                  <a:pt x="446" y="268"/>
                  <a:pt x="446" y="268"/>
                </a:cubicBezTo>
                <a:lnTo>
                  <a:pt x="446" y="268"/>
                </a:lnTo>
                <a:cubicBezTo>
                  <a:pt x="386" y="268"/>
                  <a:pt x="386" y="268"/>
                  <a:pt x="386" y="268"/>
                </a:cubicBezTo>
                <a:lnTo>
                  <a:pt x="386" y="268"/>
                </a:lnTo>
                <a:cubicBezTo>
                  <a:pt x="327" y="297"/>
                  <a:pt x="327" y="297"/>
                  <a:pt x="327" y="297"/>
                </a:cubicBezTo>
                <a:lnTo>
                  <a:pt x="327" y="297"/>
                </a:lnTo>
                <a:cubicBezTo>
                  <a:pt x="297" y="356"/>
                  <a:pt x="297" y="356"/>
                  <a:pt x="297" y="356"/>
                </a:cubicBezTo>
                <a:cubicBezTo>
                  <a:pt x="267" y="387"/>
                  <a:pt x="267" y="387"/>
                  <a:pt x="267" y="387"/>
                </a:cubicBezTo>
                <a:lnTo>
                  <a:pt x="267" y="387"/>
                </a:lnTo>
                <a:cubicBezTo>
                  <a:pt x="238" y="445"/>
                  <a:pt x="238" y="445"/>
                  <a:pt x="238" y="445"/>
                </a:cubicBezTo>
                <a:lnTo>
                  <a:pt x="238" y="445"/>
                </a:lnTo>
                <a:cubicBezTo>
                  <a:pt x="238" y="416"/>
                  <a:pt x="238" y="416"/>
                  <a:pt x="238" y="416"/>
                </a:cubicBezTo>
                <a:lnTo>
                  <a:pt x="208" y="445"/>
                </a:lnTo>
                <a:lnTo>
                  <a:pt x="208" y="445"/>
                </a:lnTo>
                <a:lnTo>
                  <a:pt x="179" y="445"/>
                </a:lnTo>
                <a:lnTo>
                  <a:pt x="179" y="445"/>
                </a:lnTo>
                <a:lnTo>
                  <a:pt x="179" y="445"/>
                </a:lnTo>
                <a:cubicBezTo>
                  <a:pt x="148" y="387"/>
                  <a:pt x="148" y="387"/>
                  <a:pt x="148" y="387"/>
                </a:cubicBezTo>
                <a:lnTo>
                  <a:pt x="148" y="387"/>
                </a:lnTo>
                <a:cubicBezTo>
                  <a:pt x="148" y="327"/>
                  <a:pt x="148" y="327"/>
                  <a:pt x="148" y="327"/>
                </a:cubicBezTo>
                <a:lnTo>
                  <a:pt x="148" y="327"/>
                </a:lnTo>
                <a:cubicBezTo>
                  <a:pt x="119" y="237"/>
                  <a:pt x="119" y="237"/>
                  <a:pt x="119" y="237"/>
                </a:cubicBezTo>
                <a:lnTo>
                  <a:pt x="119" y="237"/>
                </a:lnTo>
                <a:cubicBezTo>
                  <a:pt x="60" y="208"/>
                  <a:pt x="60" y="208"/>
                  <a:pt x="60" y="208"/>
                </a:cubicBezTo>
                <a:lnTo>
                  <a:pt x="60" y="208"/>
                </a:lnTo>
                <a:cubicBezTo>
                  <a:pt x="30" y="179"/>
                  <a:pt x="30" y="179"/>
                  <a:pt x="30" y="179"/>
                </a:cubicBezTo>
                <a:cubicBezTo>
                  <a:pt x="30" y="149"/>
                  <a:pt x="30" y="149"/>
                  <a:pt x="30" y="14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30" y="89"/>
                  <a:pt x="30" y="89"/>
                  <a:pt x="30" y="89"/>
                </a:cubicBezTo>
                <a:lnTo>
                  <a:pt x="30" y="89"/>
                </a:lnTo>
                <a:cubicBezTo>
                  <a:pt x="0" y="60"/>
                  <a:pt x="0" y="60"/>
                  <a:pt x="0" y="60"/>
                </a:cubicBezTo>
                <a:cubicBezTo>
                  <a:pt x="30" y="60"/>
                  <a:pt x="30" y="60"/>
                  <a:pt x="30" y="60"/>
                </a:cubicBez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lnTo>
                  <a:pt x="30" y="60"/>
                </a:lnTo>
                <a:cubicBezTo>
                  <a:pt x="0" y="60"/>
                  <a:pt x="0" y="60"/>
                  <a:pt x="0" y="60"/>
                </a:cubicBezTo>
                <a:lnTo>
                  <a:pt x="0" y="60"/>
                </a:lnTo>
                <a:cubicBezTo>
                  <a:pt x="0" y="89"/>
                  <a:pt x="0" y="89"/>
                  <a:pt x="0" y="89"/>
                </a:cubicBezTo>
                <a:cubicBezTo>
                  <a:pt x="30" y="119"/>
                  <a:pt x="30" y="119"/>
                  <a:pt x="30" y="119"/>
                </a:cubicBezTo>
                <a:lnTo>
                  <a:pt x="30" y="119"/>
                </a:lnTo>
                <a:cubicBezTo>
                  <a:pt x="30" y="149"/>
                  <a:pt x="30" y="149"/>
                  <a:pt x="30" y="149"/>
                </a:cubicBezTo>
                <a:cubicBezTo>
                  <a:pt x="30" y="179"/>
                  <a:pt x="30" y="179"/>
                  <a:pt x="30" y="179"/>
                </a:cubicBezTo>
                <a:lnTo>
                  <a:pt x="30" y="179"/>
                </a:lnTo>
                <a:cubicBezTo>
                  <a:pt x="60" y="208"/>
                  <a:pt x="60" y="208"/>
                  <a:pt x="60" y="208"/>
                </a:cubicBezTo>
                <a:cubicBezTo>
                  <a:pt x="119" y="268"/>
                  <a:pt x="119" y="268"/>
                  <a:pt x="119" y="268"/>
                </a:cubicBezTo>
                <a:cubicBezTo>
                  <a:pt x="148" y="327"/>
                  <a:pt x="148" y="327"/>
                  <a:pt x="148" y="327"/>
                </a:cubicBezTo>
                <a:cubicBezTo>
                  <a:pt x="148" y="387"/>
                  <a:pt x="148" y="387"/>
                  <a:pt x="148" y="387"/>
                </a:cubicBezTo>
                <a:lnTo>
                  <a:pt x="148" y="387"/>
                </a:lnTo>
                <a:lnTo>
                  <a:pt x="148" y="387"/>
                </a:lnTo>
                <a:lnTo>
                  <a:pt x="148" y="387"/>
                </a:lnTo>
                <a:cubicBezTo>
                  <a:pt x="179" y="445"/>
                  <a:pt x="179" y="445"/>
                  <a:pt x="179" y="445"/>
                </a:cubicBezTo>
                <a:lnTo>
                  <a:pt x="179" y="445"/>
                </a:lnTo>
                <a:lnTo>
                  <a:pt x="208" y="445"/>
                </a:lnTo>
                <a:lnTo>
                  <a:pt x="208" y="445"/>
                </a:lnTo>
                <a:cubicBezTo>
                  <a:pt x="238" y="445"/>
                  <a:pt x="238" y="445"/>
                  <a:pt x="238" y="445"/>
                </a:cubicBezTo>
                <a:lnTo>
                  <a:pt x="238" y="445"/>
                </a:lnTo>
                <a:cubicBezTo>
                  <a:pt x="267" y="387"/>
                  <a:pt x="267" y="387"/>
                  <a:pt x="267" y="387"/>
                </a:cubicBezTo>
                <a:cubicBezTo>
                  <a:pt x="297" y="356"/>
                  <a:pt x="297" y="356"/>
                  <a:pt x="297" y="356"/>
                </a:cubicBezTo>
                <a:cubicBezTo>
                  <a:pt x="327" y="297"/>
                  <a:pt x="327" y="297"/>
                  <a:pt x="327" y="297"/>
                </a:cubicBezTo>
                <a:cubicBezTo>
                  <a:pt x="386" y="268"/>
                  <a:pt x="386" y="268"/>
                  <a:pt x="386" y="268"/>
                </a:cubicBezTo>
                <a:cubicBezTo>
                  <a:pt x="446" y="268"/>
                  <a:pt x="446" y="268"/>
                  <a:pt x="446" y="268"/>
                </a:cubicBezTo>
                <a:cubicBezTo>
                  <a:pt x="504" y="297"/>
                  <a:pt x="504" y="297"/>
                  <a:pt x="504" y="297"/>
                </a:cubicBezTo>
                <a:cubicBezTo>
                  <a:pt x="564" y="327"/>
                  <a:pt x="564" y="327"/>
                  <a:pt x="564" y="327"/>
                </a:cubicBezTo>
                <a:lnTo>
                  <a:pt x="564" y="327"/>
                </a:lnTo>
                <a:cubicBezTo>
                  <a:pt x="594" y="327"/>
                  <a:pt x="594" y="327"/>
                  <a:pt x="594" y="327"/>
                </a:cubicBezTo>
                <a:lnTo>
                  <a:pt x="594" y="327"/>
                </a:lnTo>
                <a:cubicBezTo>
                  <a:pt x="623" y="327"/>
                  <a:pt x="623" y="327"/>
                  <a:pt x="623" y="327"/>
                </a:cubicBezTo>
                <a:lnTo>
                  <a:pt x="623" y="327"/>
                </a:lnTo>
                <a:cubicBezTo>
                  <a:pt x="653" y="327"/>
                  <a:pt x="653" y="327"/>
                  <a:pt x="653" y="327"/>
                </a:cubicBezTo>
                <a:lnTo>
                  <a:pt x="653" y="327"/>
                </a:lnTo>
                <a:cubicBezTo>
                  <a:pt x="653" y="297"/>
                  <a:pt x="653" y="297"/>
                  <a:pt x="653" y="297"/>
                </a:cubicBezTo>
                <a:cubicBezTo>
                  <a:pt x="653" y="268"/>
                  <a:pt x="653" y="268"/>
                  <a:pt x="653" y="268"/>
                </a:cubicBezTo>
                <a:cubicBezTo>
                  <a:pt x="683" y="208"/>
                  <a:pt x="683" y="208"/>
                  <a:pt x="683" y="208"/>
                </a:cubicBezTo>
                <a:lnTo>
                  <a:pt x="683" y="208"/>
                </a:lnTo>
                <a:cubicBezTo>
                  <a:pt x="683" y="149"/>
                  <a:pt x="683" y="149"/>
                  <a:pt x="683" y="149"/>
                </a:cubicBezTo>
                <a:cubicBezTo>
                  <a:pt x="683" y="119"/>
                  <a:pt x="683" y="119"/>
                  <a:pt x="683" y="119"/>
                </a:cubicBezTo>
                <a:lnTo>
                  <a:pt x="683" y="119"/>
                </a:lnTo>
                <a:cubicBezTo>
                  <a:pt x="683" y="60"/>
                  <a:pt x="683" y="60"/>
                  <a:pt x="683" y="60"/>
                </a:cubicBezTo>
                <a:lnTo>
                  <a:pt x="683" y="60"/>
                </a:lnTo>
                <a:lnTo>
                  <a:pt x="683" y="60"/>
                </a:lnTo>
                <a:lnTo>
                  <a:pt x="683" y="60"/>
                </a:lnTo>
                <a:cubicBezTo>
                  <a:pt x="653" y="31"/>
                  <a:pt x="653" y="31"/>
                  <a:pt x="653" y="31"/>
                </a:cubicBezTo>
                <a:lnTo>
                  <a:pt x="653" y="31"/>
                </a:lnTo>
                <a:cubicBezTo>
                  <a:pt x="623" y="0"/>
                  <a:pt x="623" y="0"/>
                  <a:pt x="623" y="0"/>
                </a:cubicBezTo>
                <a:lnTo>
                  <a:pt x="623" y="0"/>
                </a:lnTo>
                <a:cubicBezTo>
                  <a:pt x="594" y="0"/>
                  <a:pt x="594" y="0"/>
                  <a:pt x="594" y="0"/>
                </a:cubicBezTo>
                <a:cubicBezTo>
                  <a:pt x="564" y="0"/>
                  <a:pt x="564" y="0"/>
                  <a:pt x="564" y="0"/>
                </a:cubicBezTo>
                <a:lnTo>
                  <a:pt x="564" y="0"/>
                </a:lnTo>
                <a:lnTo>
                  <a:pt x="564" y="0"/>
                </a:lnTo>
                <a:lnTo>
                  <a:pt x="504" y="0"/>
                </a:lnTo>
                <a:lnTo>
                  <a:pt x="475" y="0"/>
                </a:lnTo>
                <a:lnTo>
                  <a:pt x="446" y="0"/>
                </a:lnTo>
                <a:lnTo>
                  <a:pt x="446" y="0"/>
                </a:lnTo>
                <a:cubicBezTo>
                  <a:pt x="416" y="0"/>
                  <a:pt x="416" y="0"/>
                  <a:pt x="416" y="0"/>
                </a:cubicBezTo>
                <a:lnTo>
                  <a:pt x="416" y="0"/>
                </a:lnTo>
                <a:cubicBezTo>
                  <a:pt x="327" y="31"/>
                  <a:pt x="327" y="31"/>
                  <a:pt x="327" y="31"/>
                </a:cubicBezTo>
                <a:cubicBezTo>
                  <a:pt x="238" y="31"/>
                  <a:pt x="238" y="31"/>
                  <a:pt x="238" y="31"/>
                </a:cubicBezTo>
                <a:lnTo>
                  <a:pt x="238" y="31"/>
                </a:lnTo>
                <a:cubicBezTo>
                  <a:pt x="179" y="31"/>
                  <a:pt x="179" y="31"/>
                  <a:pt x="179" y="31"/>
                </a:cubicBezTo>
                <a:lnTo>
                  <a:pt x="179" y="31"/>
                </a:lnTo>
                <a:cubicBezTo>
                  <a:pt x="119" y="31"/>
                  <a:pt x="119" y="31"/>
                  <a:pt x="119" y="31"/>
                </a:cubicBezTo>
                <a:cubicBezTo>
                  <a:pt x="90" y="0"/>
                  <a:pt x="90" y="0"/>
                  <a:pt x="90" y="0"/>
                </a:cubicBezTo>
                <a:lnTo>
                  <a:pt x="90" y="0"/>
                </a:lnTo>
                <a:lnTo>
                  <a:pt x="90" y="0"/>
                </a:lnTo>
                <a:cubicBezTo>
                  <a:pt x="60" y="31"/>
                  <a:pt x="60" y="31"/>
                  <a:pt x="60" y="31"/>
                </a:cubicBezTo>
                <a:cubicBezTo>
                  <a:pt x="30" y="60"/>
                  <a:pt x="30" y="60"/>
                  <a:pt x="30" y="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15441" name="Freeform 89"/>
          <p:cNvSpPr>
            <a:spLocks noChangeArrowheads="1"/>
          </p:cNvSpPr>
          <p:nvPr/>
        </p:nvSpPr>
        <p:spPr bwMode="auto">
          <a:xfrm>
            <a:off x="4977121" y="5925961"/>
            <a:ext cx="96480" cy="51840"/>
          </a:xfrm>
          <a:custGeom>
            <a:avLst/>
            <a:gdLst>
              <a:gd name="T0" fmla="*/ 2147483647 w 327"/>
              <a:gd name="T1" fmla="*/ 1952725601 h 178"/>
              <a:gd name="T2" fmla="*/ 2147483647 w 327"/>
              <a:gd name="T3" fmla="*/ 1952725601 h 178"/>
              <a:gd name="T4" fmla="*/ 2147483647 w 327"/>
              <a:gd name="T5" fmla="*/ 959817876 h 178"/>
              <a:gd name="T6" fmla="*/ 2147483647 w 327"/>
              <a:gd name="T7" fmla="*/ 959817876 h 178"/>
              <a:gd name="T8" fmla="*/ 2147483647 w 327"/>
              <a:gd name="T9" fmla="*/ 1952725601 h 178"/>
              <a:gd name="T10" fmla="*/ 2147483647 w 327"/>
              <a:gd name="T11" fmla="*/ 1952725601 h 178"/>
              <a:gd name="T12" fmla="*/ 2147483647 w 327"/>
              <a:gd name="T13" fmla="*/ 959817876 h 178"/>
              <a:gd name="T14" fmla="*/ 0 w 327"/>
              <a:gd name="T15" fmla="*/ 0 h 178"/>
              <a:gd name="T16" fmla="*/ 0 w 327"/>
              <a:gd name="T17" fmla="*/ 0 h 178"/>
              <a:gd name="T18" fmla="*/ 0 w 327"/>
              <a:gd name="T19" fmla="*/ 959817876 h 178"/>
              <a:gd name="T20" fmla="*/ 0 w 327"/>
              <a:gd name="T21" fmla="*/ 1952725601 h 178"/>
              <a:gd name="T22" fmla="*/ 0 w 327"/>
              <a:gd name="T23" fmla="*/ 2147483647 h 178"/>
              <a:gd name="T24" fmla="*/ 1032396359 w 327"/>
              <a:gd name="T25" fmla="*/ 2147483647 h 178"/>
              <a:gd name="T26" fmla="*/ 1032396359 w 327"/>
              <a:gd name="T27" fmla="*/ 2147483647 h 178"/>
              <a:gd name="T28" fmla="*/ 2064792717 w 327"/>
              <a:gd name="T29" fmla="*/ 2147483647 h 178"/>
              <a:gd name="T30" fmla="*/ 2147483647 w 327"/>
              <a:gd name="T31" fmla="*/ 2147483647 h 178"/>
              <a:gd name="T32" fmla="*/ 2147483647 w 327"/>
              <a:gd name="T33" fmla="*/ 2147483647 h 178"/>
              <a:gd name="T34" fmla="*/ 2147483647 w 327"/>
              <a:gd name="T35" fmla="*/ 2147483647 h 178"/>
              <a:gd name="T36" fmla="*/ 2147483647 w 327"/>
              <a:gd name="T37" fmla="*/ 2147483647 h 178"/>
              <a:gd name="T38" fmla="*/ 2147483647 w 327"/>
              <a:gd name="T39" fmla="*/ 1952725601 h 17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27" h="178">
                <a:moveTo>
                  <a:pt x="326" y="59"/>
                </a:moveTo>
                <a:lnTo>
                  <a:pt x="326" y="59"/>
                </a:lnTo>
                <a:lnTo>
                  <a:pt x="297" y="29"/>
                </a:lnTo>
                <a:lnTo>
                  <a:pt x="268" y="29"/>
                </a:lnTo>
                <a:lnTo>
                  <a:pt x="268" y="59"/>
                </a:lnTo>
                <a:lnTo>
                  <a:pt x="178" y="59"/>
                </a:lnTo>
                <a:lnTo>
                  <a:pt x="89" y="29"/>
                </a:lnTo>
                <a:lnTo>
                  <a:pt x="0" y="0"/>
                </a:lnTo>
                <a:lnTo>
                  <a:pt x="0" y="29"/>
                </a:lnTo>
                <a:lnTo>
                  <a:pt x="0" y="59"/>
                </a:lnTo>
                <a:lnTo>
                  <a:pt x="0" y="88"/>
                </a:lnTo>
                <a:lnTo>
                  <a:pt x="30" y="118"/>
                </a:lnTo>
                <a:lnTo>
                  <a:pt x="30" y="148"/>
                </a:lnTo>
                <a:lnTo>
                  <a:pt x="60" y="177"/>
                </a:lnTo>
                <a:lnTo>
                  <a:pt x="119" y="177"/>
                </a:lnTo>
                <a:lnTo>
                  <a:pt x="149" y="148"/>
                </a:lnTo>
                <a:lnTo>
                  <a:pt x="268" y="88"/>
                </a:lnTo>
                <a:lnTo>
                  <a:pt x="297" y="88"/>
                </a:lnTo>
                <a:lnTo>
                  <a:pt x="326" y="59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62" name="Freeform 90"/>
          <p:cNvSpPr>
            <a:spLocks noChangeArrowheads="1"/>
          </p:cNvSpPr>
          <p:nvPr/>
        </p:nvSpPr>
        <p:spPr bwMode="auto">
          <a:xfrm>
            <a:off x="5016001" y="5925961"/>
            <a:ext cx="97920" cy="51840"/>
          </a:xfrm>
          <a:custGeom>
            <a:avLst/>
            <a:gdLst>
              <a:gd name="T0" fmla="*/ 326 w 327"/>
              <a:gd name="T1" fmla="*/ 59 h 178"/>
              <a:gd name="T2" fmla="*/ 326 w 327"/>
              <a:gd name="T3" fmla="*/ 59 h 178"/>
              <a:gd name="T4" fmla="*/ 297 w 327"/>
              <a:gd name="T5" fmla="*/ 29 h 178"/>
              <a:gd name="T6" fmla="*/ 268 w 327"/>
              <a:gd name="T7" fmla="*/ 29 h 178"/>
              <a:gd name="T8" fmla="*/ 178 w 327"/>
              <a:gd name="T9" fmla="*/ 59 h 178"/>
              <a:gd name="T10" fmla="*/ 0 w 327"/>
              <a:gd name="T11" fmla="*/ 0 h 178"/>
              <a:gd name="T12" fmla="*/ 0 w 327"/>
              <a:gd name="T13" fmla="*/ 0 h 178"/>
              <a:gd name="T14" fmla="*/ 0 w 327"/>
              <a:gd name="T15" fmla="*/ 29 h 178"/>
              <a:gd name="T16" fmla="*/ 0 w 327"/>
              <a:gd name="T17" fmla="*/ 59 h 178"/>
              <a:gd name="T18" fmla="*/ 30 w 327"/>
              <a:gd name="T19" fmla="*/ 118 h 178"/>
              <a:gd name="T20" fmla="*/ 30 w 327"/>
              <a:gd name="T21" fmla="*/ 148 h 178"/>
              <a:gd name="T22" fmla="*/ 60 w 327"/>
              <a:gd name="T23" fmla="*/ 177 h 178"/>
              <a:gd name="T24" fmla="*/ 119 w 327"/>
              <a:gd name="T25" fmla="*/ 177 h 178"/>
              <a:gd name="T26" fmla="*/ 149 w 327"/>
              <a:gd name="T27" fmla="*/ 148 h 178"/>
              <a:gd name="T28" fmla="*/ 268 w 327"/>
              <a:gd name="T29" fmla="*/ 88 h 178"/>
              <a:gd name="T30" fmla="*/ 326 w 327"/>
              <a:gd name="T31" fmla="*/ 59 h 178"/>
              <a:gd name="T32" fmla="*/ 326 w 327"/>
              <a:gd name="T33" fmla="*/ 59 h 178"/>
              <a:gd name="T34" fmla="*/ 326 w 327"/>
              <a:gd name="T35" fmla="*/ 59 h 178"/>
              <a:gd name="T36" fmla="*/ 326 w 327"/>
              <a:gd name="T37" fmla="*/ 59 h 178"/>
              <a:gd name="T38" fmla="*/ 326 w 327"/>
              <a:gd name="T39" fmla="*/ 59 h 178"/>
              <a:gd name="T40" fmla="*/ 326 w 327"/>
              <a:gd name="T41" fmla="*/ 59 h 178"/>
              <a:gd name="T42" fmla="*/ 268 w 327"/>
              <a:gd name="T43" fmla="*/ 88 h 178"/>
              <a:gd name="T44" fmla="*/ 149 w 327"/>
              <a:gd name="T45" fmla="*/ 148 h 178"/>
              <a:gd name="T46" fmla="*/ 60 w 327"/>
              <a:gd name="T47" fmla="*/ 177 h 178"/>
              <a:gd name="T48" fmla="*/ 30 w 327"/>
              <a:gd name="T49" fmla="*/ 118 h 178"/>
              <a:gd name="T50" fmla="*/ 0 w 327"/>
              <a:gd name="T51" fmla="*/ 88 h 178"/>
              <a:gd name="T52" fmla="*/ 0 w 327"/>
              <a:gd name="T53" fmla="*/ 29 h 178"/>
              <a:gd name="T54" fmla="*/ 0 w 327"/>
              <a:gd name="T55" fmla="*/ 0 h 178"/>
              <a:gd name="T56" fmla="*/ 89 w 327"/>
              <a:gd name="T57" fmla="*/ 29 h 178"/>
              <a:gd name="T58" fmla="*/ 178 w 327"/>
              <a:gd name="T59" fmla="*/ 59 h 178"/>
              <a:gd name="T60" fmla="*/ 268 w 327"/>
              <a:gd name="T61" fmla="*/ 59 h 178"/>
              <a:gd name="T62" fmla="*/ 297 w 327"/>
              <a:gd name="T63" fmla="*/ 2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7" h="178">
                <a:moveTo>
                  <a:pt x="326" y="59"/>
                </a:moveTo>
                <a:lnTo>
                  <a:pt x="326" y="59"/>
                </a:lnTo>
                <a:lnTo>
                  <a:pt x="326" y="59"/>
                </a:lnTo>
                <a:lnTo>
                  <a:pt x="326" y="59"/>
                </a:lnTo>
                <a:lnTo>
                  <a:pt x="297" y="29"/>
                </a:lnTo>
                <a:lnTo>
                  <a:pt x="297" y="29"/>
                </a:lnTo>
                <a:lnTo>
                  <a:pt x="268" y="29"/>
                </a:lnTo>
                <a:lnTo>
                  <a:pt x="268" y="29"/>
                </a:lnTo>
                <a:lnTo>
                  <a:pt x="268" y="59"/>
                </a:lnTo>
                <a:lnTo>
                  <a:pt x="178" y="59"/>
                </a:lnTo>
                <a:lnTo>
                  <a:pt x="89" y="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9"/>
                </a:lnTo>
                <a:lnTo>
                  <a:pt x="0" y="59"/>
                </a:lnTo>
                <a:lnTo>
                  <a:pt x="0" y="59"/>
                </a:lnTo>
                <a:lnTo>
                  <a:pt x="0" y="88"/>
                </a:lnTo>
                <a:lnTo>
                  <a:pt x="30" y="118"/>
                </a:lnTo>
                <a:lnTo>
                  <a:pt x="30" y="118"/>
                </a:lnTo>
                <a:lnTo>
                  <a:pt x="30" y="148"/>
                </a:lnTo>
                <a:lnTo>
                  <a:pt x="30" y="148"/>
                </a:lnTo>
                <a:lnTo>
                  <a:pt x="60" y="177"/>
                </a:lnTo>
                <a:lnTo>
                  <a:pt x="60" y="177"/>
                </a:lnTo>
                <a:lnTo>
                  <a:pt x="119" y="177"/>
                </a:lnTo>
                <a:lnTo>
                  <a:pt x="119" y="177"/>
                </a:lnTo>
                <a:lnTo>
                  <a:pt x="149" y="148"/>
                </a:lnTo>
                <a:lnTo>
                  <a:pt x="149" y="148"/>
                </a:lnTo>
                <a:lnTo>
                  <a:pt x="268" y="88"/>
                </a:lnTo>
                <a:lnTo>
                  <a:pt x="297" y="88"/>
                </a:lnTo>
                <a:lnTo>
                  <a:pt x="326" y="59"/>
                </a:lnTo>
                <a:lnTo>
                  <a:pt x="326" y="59"/>
                </a:lnTo>
                <a:lnTo>
                  <a:pt x="326" y="59"/>
                </a:lnTo>
                <a:lnTo>
                  <a:pt x="326" y="59"/>
                </a:lnTo>
                <a:lnTo>
                  <a:pt x="326" y="59"/>
                </a:lnTo>
                <a:lnTo>
                  <a:pt x="326" y="59"/>
                </a:lnTo>
                <a:lnTo>
                  <a:pt x="326" y="59"/>
                </a:lnTo>
                <a:lnTo>
                  <a:pt x="326" y="59"/>
                </a:lnTo>
                <a:lnTo>
                  <a:pt x="326" y="59"/>
                </a:lnTo>
                <a:lnTo>
                  <a:pt x="326" y="59"/>
                </a:lnTo>
                <a:lnTo>
                  <a:pt x="326" y="59"/>
                </a:lnTo>
                <a:lnTo>
                  <a:pt x="297" y="88"/>
                </a:lnTo>
                <a:lnTo>
                  <a:pt x="268" y="88"/>
                </a:lnTo>
                <a:lnTo>
                  <a:pt x="268" y="88"/>
                </a:lnTo>
                <a:lnTo>
                  <a:pt x="149" y="148"/>
                </a:lnTo>
                <a:lnTo>
                  <a:pt x="119" y="177"/>
                </a:lnTo>
                <a:lnTo>
                  <a:pt x="60" y="177"/>
                </a:lnTo>
                <a:lnTo>
                  <a:pt x="30" y="148"/>
                </a:lnTo>
                <a:lnTo>
                  <a:pt x="30" y="118"/>
                </a:lnTo>
                <a:lnTo>
                  <a:pt x="0" y="88"/>
                </a:lnTo>
                <a:lnTo>
                  <a:pt x="0" y="88"/>
                </a:lnTo>
                <a:lnTo>
                  <a:pt x="0" y="59"/>
                </a:lnTo>
                <a:lnTo>
                  <a:pt x="0" y="29"/>
                </a:lnTo>
                <a:lnTo>
                  <a:pt x="0" y="29"/>
                </a:lnTo>
                <a:lnTo>
                  <a:pt x="0" y="0"/>
                </a:lnTo>
                <a:lnTo>
                  <a:pt x="0" y="0"/>
                </a:lnTo>
                <a:lnTo>
                  <a:pt x="89" y="29"/>
                </a:lnTo>
                <a:lnTo>
                  <a:pt x="178" y="59"/>
                </a:lnTo>
                <a:lnTo>
                  <a:pt x="178" y="59"/>
                </a:lnTo>
                <a:lnTo>
                  <a:pt x="268" y="59"/>
                </a:lnTo>
                <a:lnTo>
                  <a:pt x="268" y="59"/>
                </a:lnTo>
                <a:lnTo>
                  <a:pt x="268" y="59"/>
                </a:lnTo>
                <a:lnTo>
                  <a:pt x="297" y="29"/>
                </a:lnTo>
                <a:lnTo>
                  <a:pt x="326" y="59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15443" name="Freeform 91"/>
          <p:cNvSpPr>
            <a:spLocks noChangeArrowheads="1"/>
          </p:cNvSpPr>
          <p:nvPr/>
        </p:nvSpPr>
        <p:spPr bwMode="auto">
          <a:xfrm>
            <a:off x="5073601" y="5915880"/>
            <a:ext cx="54720" cy="80640"/>
          </a:xfrm>
          <a:custGeom>
            <a:avLst/>
            <a:gdLst>
              <a:gd name="T0" fmla="*/ 0 w 180"/>
              <a:gd name="T1" fmla="*/ 2147483647 h 269"/>
              <a:gd name="T2" fmla="*/ 1129245794 w 180"/>
              <a:gd name="T3" fmla="*/ 2147483647 h 269"/>
              <a:gd name="T4" fmla="*/ 1129245794 w 180"/>
              <a:gd name="T5" fmla="*/ 2147483647 h 269"/>
              <a:gd name="T6" fmla="*/ 2147483647 w 180"/>
              <a:gd name="T7" fmla="*/ 2147483647 h 269"/>
              <a:gd name="T8" fmla="*/ 2147483647 w 180"/>
              <a:gd name="T9" fmla="*/ 2147483647 h 269"/>
              <a:gd name="T10" fmla="*/ 2147483647 w 180"/>
              <a:gd name="T11" fmla="*/ 2147483647 h 269"/>
              <a:gd name="T12" fmla="*/ 2147483647 w 180"/>
              <a:gd name="T13" fmla="*/ 2147483647 h 269"/>
              <a:gd name="T14" fmla="*/ 2147483647 w 180"/>
              <a:gd name="T15" fmla="*/ 2147483647 h 269"/>
              <a:gd name="T16" fmla="*/ 2147483647 w 180"/>
              <a:gd name="T17" fmla="*/ 2147483647 h 269"/>
              <a:gd name="T18" fmla="*/ 2147483647 w 180"/>
              <a:gd name="T19" fmla="*/ 2147483647 h 269"/>
              <a:gd name="T20" fmla="*/ 2147483647 w 180"/>
              <a:gd name="T21" fmla="*/ 2147483647 h 269"/>
              <a:gd name="T22" fmla="*/ 2147483647 w 180"/>
              <a:gd name="T23" fmla="*/ 2147483647 h 269"/>
              <a:gd name="T24" fmla="*/ 2147483647 w 180"/>
              <a:gd name="T25" fmla="*/ 0 h 269"/>
              <a:gd name="T26" fmla="*/ 2147483647 w 180"/>
              <a:gd name="T27" fmla="*/ 0 h 269"/>
              <a:gd name="T28" fmla="*/ 2147483647 w 180"/>
              <a:gd name="T29" fmla="*/ 0 h 269"/>
              <a:gd name="T30" fmla="*/ 2147483647 w 180"/>
              <a:gd name="T31" fmla="*/ 1118950591 h 269"/>
              <a:gd name="T32" fmla="*/ 2147483647 w 180"/>
              <a:gd name="T33" fmla="*/ 2147483647 h 269"/>
              <a:gd name="T34" fmla="*/ 1129245794 w 180"/>
              <a:gd name="T35" fmla="*/ 2147483647 h 269"/>
              <a:gd name="T36" fmla="*/ 0 w 180"/>
              <a:gd name="T37" fmla="*/ 2147483647 h 269"/>
              <a:gd name="T38" fmla="*/ 0 w 180"/>
              <a:gd name="T39" fmla="*/ 2147483647 h 269"/>
              <a:gd name="T40" fmla="*/ 0 w 180"/>
              <a:gd name="T41" fmla="*/ 2147483647 h 26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80" h="269">
                <a:moveTo>
                  <a:pt x="0" y="119"/>
                </a:moveTo>
                <a:lnTo>
                  <a:pt x="30" y="119"/>
                </a:lnTo>
                <a:lnTo>
                  <a:pt x="60" y="179"/>
                </a:lnTo>
                <a:lnTo>
                  <a:pt x="90" y="179"/>
                </a:lnTo>
                <a:lnTo>
                  <a:pt x="90" y="208"/>
                </a:lnTo>
                <a:lnTo>
                  <a:pt x="149" y="268"/>
                </a:lnTo>
                <a:lnTo>
                  <a:pt x="149" y="238"/>
                </a:lnTo>
                <a:lnTo>
                  <a:pt x="179" y="179"/>
                </a:lnTo>
                <a:lnTo>
                  <a:pt x="149" y="119"/>
                </a:lnTo>
                <a:lnTo>
                  <a:pt x="149" y="60"/>
                </a:lnTo>
                <a:lnTo>
                  <a:pt x="149" y="0"/>
                </a:lnTo>
                <a:lnTo>
                  <a:pt x="119" y="0"/>
                </a:lnTo>
                <a:lnTo>
                  <a:pt x="90" y="31"/>
                </a:lnTo>
                <a:lnTo>
                  <a:pt x="60" y="60"/>
                </a:lnTo>
                <a:lnTo>
                  <a:pt x="30" y="90"/>
                </a:lnTo>
                <a:lnTo>
                  <a:pt x="0" y="90"/>
                </a:lnTo>
                <a:lnTo>
                  <a:pt x="0" y="119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64" name="Freeform 92"/>
          <p:cNvSpPr>
            <a:spLocks noChangeArrowheads="1"/>
          </p:cNvSpPr>
          <p:nvPr/>
        </p:nvSpPr>
        <p:spPr bwMode="auto">
          <a:xfrm>
            <a:off x="5113921" y="5915880"/>
            <a:ext cx="54720" cy="80640"/>
          </a:xfrm>
          <a:custGeom>
            <a:avLst/>
            <a:gdLst>
              <a:gd name="T0" fmla="*/ 0 w 180"/>
              <a:gd name="T1" fmla="*/ 119 h 269"/>
              <a:gd name="T2" fmla="*/ 30 w 180"/>
              <a:gd name="T3" fmla="*/ 119 h 269"/>
              <a:gd name="T4" fmla="*/ 90 w 180"/>
              <a:gd name="T5" fmla="*/ 179 h 269"/>
              <a:gd name="T6" fmla="*/ 90 w 180"/>
              <a:gd name="T7" fmla="*/ 208 h 269"/>
              <a:gd name="T8" fmla="*/ 149 w 180"/>
              <a:gd name="T9" fmla="*/ 268 h 269"/>
              <a:gd name="T10" fmla="*/ 149 w 180"/>
              <a:gd name="T11" fmla="*/ 238 h 269"/>
              <a:gd name="T12" fmla="*/ 179 w 180"/>
              <a:gd name="T13" fmla="*/ 179 h 269"/>
              <a:gd name="T14" fmla="*/ 179 w 180"/>
              <a:gd name="T15" fmla="*/ 179 h 269"/>
              <a:gd name="T16" fmla="*/ 149 w 180"/>
              <a:gd name="T17" fmla="*/ 60 h 269"/>
              <a:gd name="T18" fmla="*/ 149 w 180"/>
              <a:gd name="T19" fmla="*/ 0 h 269"/>
              <a:gd name="T20" fmla="*/ 119 w 180"/>
              <a:gd name="T21" fmla="*/ 0 h 269"/>
              <a:gd name="T22" fmla="*/ 119 w 180"/>
              <a:gd name="T23" fmla="*/ 0 h 269"/>
              <a:gd name="T24" fmla="*/ 60 w 180"/>
              <a:gd name="T25" fmla="*/ 60 h 269"/>
              <a:gd name="T26" fmla="*/ 0 w 180"/>
              <a:gd name="T27" fmla="*/ 90 h 269"/>
              <a:gd name="T28" fmla="*/ 0 w 180"/>
              <a:gd name="T29" fmla="*/ 90 h 269"/>
              <a:gd name="T30" fmla="*/ 0 w 180"/>
              <a:gd name="T31" fmla="*/ 119 h 269"/>
              <a:gd name="T32" fmla="*/ 0 w 180"/>
              <a:gd name="T33" fmla="*/ 119 h 269"/>
              <a:gd name="T34" fmla="*/ 0 w 180"/>
              <a:gd name="T35" fmla="*/ 90 h 269"/>
              <a:gd name="T36" fmla="*/ 0 w 180"/>
              <a:gd name="T37" fmla="*/ 90 h 269"/>
              <a:gd name="T38" fmla="*/ 30 w 180"/>
              <a:gd name="T39" fmla="*/ 90 h 269"/>
              <a:gd name="T40" fmla="*/ 60 w 180"/>
              <a:gd name="T41" fmla="*/ 60 h 269"/>
              <a:gd name="T42" fmla="*/ 90 w 180"/>
              <a:gd name="T43" fmla="*/ 31 h 269"/>
              <a:gd name="T44" fmla="*/ 119 w 180"/>
              <a:gd name="T45" fmla="*/ 0 h 269"/>
              <a:gd name="T46" fmla="*/ 149 w 180"/>
              <a:gd name="T47" fmla="*/ 60 h 269"/>
              <a:gd name="T48" fmla="*/ 149 w 180"/>
              <a:gd name="T49" fmla="*/ 119 h 269"/>
              <a:gd name="T50" fmla="*/ 179 w 180"/>
              <a:gd name="T51" fmla="*/ 179 h 269"/>
              <a:gd name="T52" fmla="*/ 149 w 180"/>
              <a:gd name="T53" fmla="*/ 238 h 269"/>
              <a:gd name="T54" fmla="*/ 90 w 180"/>
              <a:gd name="T55" fmla="*/ 208 h 269"/>
              <a:gd name="T56" fmla="*/ 60 w 180"/>
              <a:gd name="T57" fmla="*/ 179 h 269"/>
              <a:gd name="T58" fmla="*/ 30 w 180"/>
              <a:gd name="T59" fmla="*/ 119 h 269"/>
              <a:gd name="T60" fmla="*/ 30 w 180"/>
              <a:gd name="T61" fmla="*/ 119 h 269"/>
              <a:gd name="T62" fmla="*/ 0 w 180"/>
              <a:gd name="T63" fmla="*/ 11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0" h="269">
                <a:moveTo>
                  <a:pt x="0" y="119"/>
                </a:moveTo>
                <a:lnTo>
                  <a:pt x="0" y="119"/>
                </a:lnTo>
                <a:lnTo>
                  <a:pt x="30" y="119"/>
                </a:lnTo>
                <a:lnTo>
                  <a:pt x="30" y="119"/>
                </a:lnTo>
                <a:lnTo>
                  <a:pt x="60" y="179"/>
                </a:lnTo>
                <a:lnTo>
                  <a:pt x="90" y="179"/>
                </a:lnTo>
                <a:lnTo>
                  <a:pt x="90" y="179"/>
                </a:lnTo>
                <a:lnTo>
                  <a:pt x="90" y="208"/>
                </a:lnTo>
                <a:lnTo>
                  <a:pt x="149" y="268"/>
                </a:lnTo>
                <a:lnTo>
                  <a:pt x="149" y="268"/>
                </a:lnTo>
                <a:lnTo>
                  <a:pt x="149" y="268"/>
                </a:lnTo>
                <a:lnTo>
                  <a:pt x="149" y="238"/>
                </a:lnTo>
                <a:lnTo>
                  <a:pt x="179" y="179"/>
                </a:lnTo>
                <a:lnTo>
                  <a:pt x="179" y="179"/>
                </a:lnTo>
                <a:lnTo>
                  <a:pt x="179" y="179"/>
                </a:lnTo>
                <a:lnTo>
                  <a:pt x="179" y="179"/>
                </a:lnTo>
                <a:lnTo>
                  <a:pt x="149" y="119"/>
                </a:lnTo>
                <a:lnTo>
                  <a:pt x="149" y="60"/>
                </a:lnTo>
                <a:lnTo>
                  <a:pt x="149" y="0"/>
                </a:lnTo>
                <a:lnTo>
                  <a:pt x="149" y="0"/>
                </a:lnTo>
                <a:lnTo>
                  <a:pt x="149" y="0"/>
                </a:lnTo>
                <a:lnTo>
                  <a:pt x="119" y="0"/>
                </a:lnTo>
                <a:lnTo>
                  <a:pt x="119" y="0"/>
                </a:lnTo>
                <a:lnTo>
                  <a:pt x="119" y="0"/>
                </a:lnTo>
                <a:lnTo>
                  <a:pt x="90" y="31"/>
                </a:lnTo>
                <a:lnTo>
                  <a:pt x="60" y="60"/>
                </a:lnTo>
                <a:lnTo>
                  <a:pt x="30" y="90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0" y="119"/>
                </a:lnTo>
                <a:lnTo>
                  <a:pt x="0" y="119"/>
                </a:lnTo>
                <a:lnTo>
                  <a:pt x="0" y="119"/>
                </a:lnTo>
                <a:lnTo>
                  <a:pt x="0" y="119"/>
                </a:lnTo>
                <a:lnTo>
                  <a:pt x="0" y="90"/>
                </a:lnTo>
                <a:lnTo>
                  <a:pt x="0" y="90"/>
                </a:lnTo>
                <a:lnTo>
                  <a:pt x="0" y="90"/>
                </a:lnTo>
                <a:lnTo>
                  <a:pt x="30" y="90"/>
                </a:lnTo>
                <a:lnTo>
                  <a:pt x="30" y="90"/>
                </a:lnTo>
                <a:lnTo>
                  <a:pt x="60" y="60"/>
                </a:lnTo>
                <a:lnTo>
                  <a:pt x="60" y="60"/>
                </a:lnTo>
                <a:lnTo>
                  <a:pt x="90" y="31"/>
                </a:lnTo>
                <a:lnTo>
                  <a:pt x="90" y="31"/>
                </a:lnTo>
                <a:lnTo>
                  <a:pt x="119" y="0"/>
                </a:lnTo>
                <a:lnTo>
                  <a:pt x="119" y="0"/>
                </a:lnTo>
                <a:lnTo>
                  <a:pt x="149" y="0"/>
                </a:lnTo>
                <a:lnTo>
                  <a:pt x="149" y="60"/>
                </a:lnTo>
                <a:lnTo>
                  <a:pt x="149" y="119"/>
                </a:lnTo>
                <a:lnTo>
                  <a:pt x="149" y="119"/>
                </a:lnTo>
                <a:lnTo>
                  <a:pt x="179" y="179"/>
                </a:lnTo>
                <a:lnTo>
                  <a:pt x="179" y="179"/>
                </a:lnTo>
                <a:lnTo>
                  <a:pt x="149" y="238"/>
                </a:lnTo>
                <a:lnTo>
                  <a:pt x="149" y="238"/>
                </a:lnTo>
                <a:lnTo>
                  <a:pt x="149" y="268"/>
                </a:lnTo>
                <a:lnTo>
                  <a:pt x="90" y="208"/>
                </a:lnTo>
                <a:lnTo>
                  <a:pt x="90" y="179"/>
                </a:lnTo>
                <a:lnTo>
                  <a:pt x="60" y="179"/>
                </a:lnTo>
                <a:lnTo>
                  <a:pt x="30" y="119"/>
                </a:lnTo>
                <a:lnTo>
                  <a:pt x="30" y="119"/>
                </a:lnTo>
                <a:lnTo>
                  <a:pt x="30" y="119"/>
                </a:lnTo>
                <a:lnTo>
                  <a:pt x="30" y="119"/>
                </a:lnTo>
                <a:lnTo>
                  <a:pt x="0" y="90"/>
                </a:lnTo>
                <a:lnTo>
                  <a:pt x="0" y="119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165" name="Text Box 93"/>
          <p:cNvSpPr txBox="1">
            <a:spLocks noChangeArrowheads="1"/>
          </p:cNvSpPr>
          <p:nvPr/>
        </p:nvSpPr>
        <p:spPr bwMode="auto">
          <a:xfrm>
            <a:off x="4349281" y="6205321"/>
            <a:ext cx="1092960" cy="19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9pPr>
          </a:lstStyle>
          <a:p>
            <a:pPr algn="ctr" defTabSz="45720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8" dirty="0">
                <a:latin typeface="Gotham-Book" charset="0"/>
                <a:cs typeface="Gotham-Book" charset="0"/>
              </a:rPr>
              <a:t>American Samoa</a:t>
            </a:r>
          </a:p>
        </p:txBody>
      </p:sp>
      <p:sp>
        <p:nvSpPr>
          <p:cNvPr id="15446" name="Freeform 107"/>
          <p:cNvSpPr>
            <a:spLocks noChangeArrowheads="1"/>
          </p:cNvSpPr>
          <p:nvPr/>
        </p:nvSpPr>
        <p:spPr bwMode="auto">
          <a:xfrm>
            <a:off x="6417121" y="5681161"/>
            <a:ext cx="355680" cy="152640"/>
          </a:xfrm>
          <a:custGeom>
            <a:avLst/>
            <a:gdLst>
              <a:gd name="T0" fmla="*/ 0 w 1187"/>
              <a:gd name="T1" fmla="*/ 23003791 h 506"/>
              <a:gd name="T2" fmla="*/ 6547329 w 1187"/>
              <a:gd name="T3" fmla="*/ 16368236 h 506"/>
              <a:gd name="T4" fmla="*/ 19423963 w 1187"/>
              <a:gd name="T5" fmla="*/ 16368236 h 506"/>
              <a:gd name="T6" fmla="*/ 22697958 w 1187"/>
              <a:gd name="T7" fmla="*/ 9953500 h 506"/>
              <a:gd name="T8" fmla="*/ 29245287 w 1187"/>
              <a:gd name="T9" fmla="*/ 13161034 h 506"/>
              <a:gd name="T10" fmla="*/ 35574592 w 1187"/>
              <a:gd name="T11" fmla="*/ 6635888 h 506"/>
              <a:gd name="T12" fmla="*/ 45395586 w 1187"/>
              <a:gd name="T13" fmla="*/ 9953500 h 506"/>
              <a:gd name="T14" fmla="*/ 48560239 w 1187"/>
              <a:gd name="T15" fmla="*/ 9953500 h 506"/>
              <a:gd name="T16" fmla="*/ 51724891 w 1187"/>
              <a:gd name="T17" fmla="*/ 9953500 h 506"/>
              <a:gd name="T18" fmla="*/ 55107568 w 1187"/>
              <a:gd name="T19" fmla="*/ 9953500 h 506"/>
              <a:gd name="T20" fmla="*/ 55107568 w 1187"/>
              <a:gd name="T21" fmla="*/ 6635888 h 506"/>
              <a:gd name="T22" fmla="*/ 61545885 w 1187"/>
              <a:gd name="T23" fmla="*/ 9953500 h 506"/>
              <a:gd name="T24" fmla="*/ 67984532 w 1187"/>
              <a:gd name="T25" fmla="*/ 16368236 h 506"/>
              <a:gd name="T26" fmla="*/ 71258197 w 1187"/>
              <a:gd name="T27" fmla="*/ 13161034 h 506"/>
              <a:gd name="T28" fmla="*/ 67984532 w 1187"/>
              <a:gd name="T29" fmla="*/ 6635888 h 506"/>
              <a:gd name="T30" fmla="*/ 61545885 w 1187"/>
              <a:gd name="T31" fmla="*/ 0 h 506"/>
              <a:gd name="T32" fmla="*/ 71258197 w 1187"/>
              <a:gd name="T33" fmla="*/ 6635888 h 506"/>
              <a:gd name="T34" fmla="*/ 80970178 w 1187"/>
              <a:gd name="T35" fmla="*/ 13161034 h 506"/>
              <a:gd name="T36" fmla="*/ 97120477 w 1187"/>
              <a:gd name="T37" fmla="*/ 19796589 h 506"/>
              <a:gd name="T38" fmla="*/ 103558794 w 1187"/>
              <a:gd name="T39" fmla="*/ 23003791 h 506"/>
              <a:gd name="T40" fmla="*/ 110106454 w 1187"/>
              <a:gd name="T41" fmla="*/ 23003791 h 506"/>
              <a:gd name="T42" fmla="*/ 113270776 w 1187"/>
              <a:gd name="T43" fmla="*/ 32846881 h 506"/>
              <a:gd name="T44" fmla="*/ 119818435 w 1187"/>
              <a:gd name="T45" fmla="*/ 32846881 h 506"/>
              <a:gd name="T46" fmla="*/ 119818435 w 1187"/>
              <a:gd name="T47" fmla="*/ 39372027 h 506"/>
              <a:gd name="T48" fmla="*/ 119818435 w 1187"/>
              <a:gd name="T49" fmla="*/ 42800380 h 506"/>
              <a:gd name="T50" fmla="*/ 122983088 w 1187"/>
              <a:gd name="T51" fmla="*/ 42800380 h 506"/>
              <a:gd name="T52" fmla="*/ 129421405 w 1187"/>
              <a:gd name="T53" fmla="*/ 39372027 h 506"/>
              <a:gd name="T54" fmla="*/ 126256752 w 1187"/>
              <a:gd name="T55" fmla="*/ 42800380 h 506"/>
              <a:gd name="T56" fmla="*/ 126256752 w 1187"/>
              <a:gd name="T57" fmla="*/ 46007915 h 506"/>
              <a:gd name="T58" fmla="*/ 122983088 w 1187"/>
              <a:gd name="T59" fmla="*/ 46007915 h 506"/>
              <a:gd name="T60" fmla="*/ 119818435 w 1187"/>
              <a:gd name="T61" fmla="*/ 49325526 h 506"/>
              <a:gd name="T62" fmla="*/ 116544771 w 1187"/>
              <a:gd name="T63" fmla="*/ 49325526 h 506"/>
              <a:gd name="T64" fmla="*/ 113270776 w 1187"/>
              <a:gd name="T65" fmla="*/ 46007915 h 506"/>
              <a:gd name="T66" fmla="*/ 106832459 w 1187"/>
              <a:gd name="T67" fmla="*/ 46007915 h 506"/>
              <a:gd name="T68" fmla="*/ 100394142 w 1187"/>
              <a:gd name="T69" fmla="*/ 49325526 h 506"/>
              <a:gd name="T70" fmla="*/ 100394142 w 1187"/>
              <a:gd name="T71" fmla="*/ 55850672 h 506"/>
              <a:gd name="T72" fmla="*/ 93955825 w 1187"/>
              <a:gd name="T73" fmla="*/ 52533061 h 506"/>
              <a:gd name="T74" fmla="*/ 93955825 w 1187"/>
              <a:gd name="T75" fmla="*/ 49325526 h 506"/>
              <a:gd name="T76" fmla="*/ 90573148 w 1187"/>
              <a:gd name="T77" fmla="*/ 49325526 h 506"/>
              <a:gd name="T78" fmla="*/ 90573148 w 1187"/>
              <a:gd name="T79" fmla="*/ 49325526 h 506"/>
              <a:gd name="T80" fmla="*/ 84243843 w 1187"/>
              <a:gd name="T81" fmla="*/ 49325526 h 506"/>
              <a:gd name="T82" fmla="*/ 80970178 w 1187"/>
              <a:gd name="T83" fmla="*/ 46007915 h 506"/>
              <a:gd name="T84" fmla="*/ 74422849 w 1187"/>
              <a:gd name="T85" fmla="*/ 42800380 h 506"/>
              <a:gd name="T86" fmla="*/ 71258197 w 1187"/>
              <a:gd name="T87" fmla="*/ 36164825 h 506"/>
              <a:gd name="T88" fmla="*/ 74422849 w 1187"/>
              <a:gd name="T89" fmla="*/ 32846881 h 506"/>
              <a:gd name="T90" fmla="*/ 67984532 w 1187"/>
              <a:gd name="T91" fmla="*/ 32846881 h 506"/>
              <a:gd name="T92" fmla="*/ 61545885 w 1187"/>
              <a:gd name="T93" fmla="*/ 32846881 h 506"/>
              <a:gd name="T94" fmla="*/ 58272220 w 1187"/>
              <a:gd name="T95" fmla="*/ 32846881 h 506"/>
              <a:gd name="T96" fmla="*/ 55107568 w 1187"/>
              <a:gd name="T97" fmla="*/ 36164825 h 506"/>
              <a:gd name="T98" fmla="*/ 51724891 w 1187"/>
              <a:gd name="T99" fmla="*/ 36164825 h 506"/>
              <a:gd name="T100" fmla="*/ 48560239 w 1187"/>
              <a:gd name="T101" fmla="*/ 39372027 h 506"/>
              <a:gd name="T102" fmla="*/ 48560239 w 1187"/>
              <a:gd name="T103" fmla="*/ 39372027 h 506"/>
              <a:gd name="T104" fmla="*/ 45395586 w 1187"/>
              <a:gd name="T105" fmla="*/ 36164825 h 506"/>
              <a:gd name="T106" fmla="*/ 45395586 w 1187"/>
              <a:gd name="T107" fmla="*/ 39372027 h 506"/>
              <a:gd name="T108" fmla="*/ 38848257 w 1187"/>
              <a:gd name="T109" fmla="*/ 29639679 h 506"/>
              <a:gd name="T110" fmla="*/ 29245287 w 1187"/>
              <a:gd name="T111" fmla="*/ 23003791 h 506"/>
              <a:gd name="T112" fmla="*/ 25862280 w 1187"/>
              <a:gd name="T113" fmla="*/ 26321735 h 506"/>
              <a:gd name="T114" fmla="*/ 19423963 w 1187"/>
              <a:gd name="T115" fmla="*/ 29639679 h 506"/>
              <a:gd name="T116" fmla="*/ 16259641 w 1187"/>
              <a:gd name="T117" fmla="*/ 26321735 h 506"/>
              <a:gd name="T118" fmla="*/ 9711982 w 1187"/>
              <a:gd name="T119" fmla="*/ 26321735 h 506"/>
              <a:gd name="T120" fmla="*/ 0 w 1187"/>
              <a:gd name="T121" fmla="*/ 23003791 h 50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187" h="506">
                <a:moveTo>
                  <a:pt x="0" y="208"/>
                </a:moveTo>
                <a:lnTo>
                  <a:pt x="0" y="208"/>
                </a:lnTo>
                <a:lnTo>
                  <a:pt x="30" y="179"/>
                </a:lnTo>
                <a:cubicBezTo>
                  <a:pt x="60" y="179"/>
                  <a:pt x="60" y="148"/>
                  <a:pt x="60" y="148"/>
                </a:cubicBezTo>
                <a:cubicBezTo>
                  <a:pt x="60" y="119"/>
                  <a:pt x="89" y="148"/>
                  <a:pt x="119" y="148"/>
                </a:cubicBezTo>
                <a:cubicBezTo>
                  <a:pt x="119" y="148"/>
                  <a:pt x="149" y="148"/>
                  <a:pt x="178" y="148"/>
                </a:cubicBezTo>
                <a:cubicBezTo>
                  <a:pt x="178" y="148"/>
                  <a:pt x="208" y="148"/>
                  <a:pt x="208" y="119"/>
                </a:cubicBezTo>
                <a:cubicBezTo>
                  <a:pt x="208" y="119"/>
                  <a:pt x="208" y="119"/>
                  <a:pt x="208" y="90"/>
                </a:cubicBezTo>
                <a:lnTo>
                  <a:pt x="237" y="90"/>
                </a:lnTo>
                <a:cubicBezTo>
                  <a:pt x="237" y="119"/>
                  <a:pt x="268" y="119"/>
                  <a:pt x="268" y="119"/>
                </a:cubicBezTo>
                <a:cubicBezTo>
                  <a:pt x="268" y="90"/>
                  <a:pt x="297" y="60"/>
                  <a:pt x="297" y="60"/>
                </a:cubicBezTo>
                <a:cubicBezTo>
                  <a:pt x="326" y="60"/>
                  <a:pt x="326" y="60"/>
                  <a:pt x="326" y="60"/>
                </a:cubicBezTo>
                <a:cubicBezTo>
                  <a:pt x="326" y="90"/>
                  <a:pt x="356" y="60"/>
                  <a:pt x="356" y="60"/>
                </a:cubicBezTo>
                <a:cubicBezTo>
                  <a:pt x="356" y="60"/>
                  <a:pt x="386" y="90"/>
                  <a:pt x="416" y="90"/>
                </a:cubicBezTo>
                <a:cubicBezTo>
                  <a:pt x="416" y="119"/>
                  <a:pt x="416" y="90"/>
                  <a:pt x="445" y="90"/>
                </a:cubicBezTo>
                <a:cubicBezTo>
                  <a:pt x="445" y="90"/>
                  <a:pt x="445" y="90"/>
                  <a:pt x="474" y="90"/>
                </a:cubicBezTo>
                <a:cubicBezTo>
                  <a:pt x="505" y="90"/>
                  <a:pt x="505" y="90"/>
                  <a:pt x="505" y="90"/>
                </a:cubicBezTo>
                <a:cubicBezTo>
                  <a:pt x="505" y="60"/>
                  <a:pt x="505" y="60"/>
                  <a:pt x="505" y="60"/>
                </a:cubicBezTo>
                <a:cubicBezTo>
                  <a:pt x="534" y="60"/>
                  <a:pt x="534" y="60"/>
                  <a:pt x="534" y="60"/>
                </a:cubicBezTo>
                <a:cubicBezTo>
                  <a:pt x="534" y="60"/>
                  <a:pt x="534" y="90"/>
                  <a:pt x="564" y="90"/>
                </a:cubicBezTo>
                <a:cubicBezTo>
                  <a:pt x="564" y="90"/>
                  <a:pt x="564" y="90"/>
                  <a:pt x="564" y="119"/>
                </a:cubicBezTo>
                <a:cubicBezTo>
                  <a:pt x="564" y="119"/>
                  <a:pt x="593" y="148"/>
                  <a:pt x="623" y="148"/>
                </a:cubicBezTo>
                <a:cubicBezTo>
                  <a:pt x="653" y="179"/>
                  <a:pt x="682" y="148"/>
                  <a:pt x="682" y="148"/>
                </a:cubicBezTo>
                <a:lnTo>
                  <a:pt x="653" y="119"/>
                </a:lnTo>
                <a:cubicBezTo>
                  <a:pt x="653" y="90"/>
                  <a:pt x="653" y="90"/>
                  <a:pt x="653" y="90"/>
                </a:cubicBezTo>
                <a:cubicBezTo>
                  <a:pt x="623" y="60"/>
                  <a:pt x="653" y="60"/>
                  <a:pt x="623" y="60"/>
                </a:cubicBezTo>
                <a:lnTo>
                  <a:pt x="564" y="0"/>
                </a:lnTo>
                <a:cubicBezTo>
                  <a:pt x="623" y="60"/>
                  <a:pt x="623" y="60"/>
                  <a:pt x="623" y="60"/>
                </a:cubicBezTo>
                <a:lnTo>
                  <a:pt x="653" y="60"/>
                </a:lnTo>
                <a:cubicBezTo>
                  <a:pt x="682" y="60"/>
                  <a:pt x="682" y="90"/>
                  <a:pt x="682" y="90"/>
                </a:cubicBezTo>
                <a:cubicBezTo>
                  <a:pt x="712" y="90"/>
                  <a:pt x="712" y="119"/>
                  <a:pt x="742" y="119"/>
                </a:cubicBezTo>
                <a:lnTo>
                  <a:pt x="772" y="119"/>
                </a:lnTo>
                <a:cubicBezTo>
                  <a:pt x="801" y="148"/>
                  <a:pt x="861" y="179"/>
                  <a:pt x="890" y="179"/>
                </a:cubicBezTo>
                <a:cubicBezTo>
                  <a:pt x="920" y="208"/>
                  <a:pt x="920" y="208"/>
                  <a:pt x="920" y="208"/>
                </a:cubicBezTo>
                <a:cubicBezTo>
                  <a:pt x="949" y="208"/>
                  <a:pt x="949" y="208"/>
                  <a:pt x="949" y="208"/>
                </a:cubicBezTo>
                <a:lnTo>
                  <a:pt x="979" y="208"/>
                </a:lnTo>
                <a:cubicBezTo>
                  <a:pt x="1009" y="208"/>
                  <a:pt x="1009" y="208"/>
                  <a:pt x="1009" y="208"/>
                </a:cubicBezTo>
                <a:cubicBezTo>
                  <a:pt x="1009" y="208"/>
                  <a:pt x="1009" y="208"/>
                  <a:pt x="1009" y="238"/>
                </a:cubicBezTo>
                <a:cubicBezTo>
                  <a:pt x="1009" y="268"/>
                  <a:pt x="1038" y="268"/>
                  <a:pt x="1038" y="297"/>
                </a:cubicBezTo>
                <a:cubicBezTo>
                  <a:pt x="1068" y="297"/>
                  <a:pt x="1068" y="268"/>
                  <a:pt x="1068" y="268"/>
                </a:cubicBezTo>
                <a:cubicBezTo>
                  <a:pt x="1098" y="268"/>
                  <a:pt x="1098" y="268"/>
                  <a:pt x="1098" y="297"/>
                </a:cubicBezTo>
                <a:lnTo>
                  <a:pt x="1098" y="327"/>
                </a:lnTo>
                <a:cubicBezTo>
                  <a:pt x="1127" y="327"/>
                  <a:pt x="1127" y="356"/>
                  <a:pt x="1098" y="356"/>
                </a:cubicBezTo>
                <a:lnTo>
                  <a:pt x="1068" y="356"/>
                </a:lnTo>
                <a:cubicBezTo>
                  <a:pt x="1098" y="387"/>
                  <a:pt x="1098" y="387"/>
                  <a:pt x="1098" y="387"/>
                </a:cubicBezTo>
                <a:cubicBezTo>
                  <a:pt x="1098" y="356"/>
                  <a:pt x="1098" y="356"/>
                  <a:pt x="1098" y="356"/>
                </a:cubicBezTo>
                <a:cubicBezTo>
                  <a:pt x="1098" y="356"/>
                  <a:pt x="1098" y="387"/>
                  <a:pt x="1127" y="387"/>
                </a:cubicBezTo>
                <a:cubicBezTo>
                  <a:pt x="1127" y="387"/>
                  <a:pt x="1127" y="356"/>
                  <a:pt x="1157" y="356"/>
                </a:cubicBezTo>
                <a:cubicBezTo>
                  <a:pt x="1157" y="356"/>
                  <a:pt x="1157" y="356"/>
                  <a:pt x="1186" y="356"/>
                </a:cubicBezTo>
                <a:cubicBezTo>
                  <a:pt x="1186" y="387"/>
                  <a:pt x="1186" y="387"/>
                  <a:pt x="1186" y="387"/>
                </a:cubicBezTo>
                <a:lnTo>
                  <a:pt x="1157" y="387"/>
                </a:lnTo>
                <a:cubicBezTo>
                  <a:pt x="1127" y="387"/>
                  <a:pt x="1127" y="387"/>
                  <a:pt x="1127" y="416"/>
                </a:cubicBezTo>
                <a:cubicBezTo>
                  <a:pt x="1157" y="416"/>
                  <a:pt x="1157" y="416"/>
                  <a:pt x="1157" y="416"/>
                </a:cubicBezTo>
                <a:lnTo>
                  <a:pt x="1157" y="446"/>
                </a:lnTo>
                <a:lnTo>
                  <a:pt x="1127" y="416"/>
                </a:lnTo>
                <a:cubicBezTo>
                  <a:pt x="1127" y="446"/>
                  <a:pt x="1127" y="446"/>
                  <a:pt x="1127" y="446"/>
                </a:cubicBezTo>
                <a:cubicBezTo>
                  <a:pt x="1098" y="446"/>
                  <a:pt x="1098" y="446"/>
                  <a:pt x="1098" y="446"/>
                </a:cubicBezTo>
                <a:cubicBezTo>
                  <a:pt x="1068" y="446"/>
                  <a:pt x="1068" y="446"/>
                  <a:pt x="1068" y="446"/>
                </a:cubicBezTo>
                <a:lnTo>
                  <a:pt x="1068" y="416"/>
                </a:lnTo>
                <a:cubicBezTo>
                  <a:pt x="1038" y="416"/>
                  <a:pt x="1038" y="416"/>
                  <a:pt x="1038" y="416"/>
                </a:cubicBezTo>
                <a:lnTo>
                  <a:pt x="1009" y="416"/>
                </a:lnTo>
                <a:cubicBezTo>
                  <a:pt x="1009" y="416"/>
                  <a:pt x="1009" y="387"/>
                  <a:pt x="979" y="416"/>
                </a:cubicBezTo>
                <a:lnTo>
                  <a:pt x="949" y="416"/>
                </a:lnTo>
                <a:cubicBezTo>
                  <a:pt x="920" y="416"/>
                  <a:pt x="920" y="446"/>
                  <a:pt x="920" y="446"/>
                </a:cubicBezTo>
                <a:cubicBezTo>
                  <a:pt x="920" y="446"/>
                  <a:pt x="949" y="446"/>
                  <a:pt x="949" y="475"/>
                </a:cubicBezTo>
                <a:cubicBezTo>
                  <a:pt x="949" y="475"/>
                  <a:pt x="949" y="505"/>
                  <a:pt x="920" y="505"/>
                </a:cubicBezTo>
                <a:lnTo>
                  <a:pt x="920" y="475"/>
                </a:lnTo>
                <a:cubicBezTo>
                  <a:pt x="890" y="475"/>
                  <a:pt x="890" y="475"/>
                  <a:pt x="861" y="475"/>
                </a:cubicBezTo>
                <a:cubicBezTo>
                  <a:pt x="861" y="446"/>
                  <a:pt x="861" y="446"/>
                  <a:pt x="861" y="446"/>
                </a:cubicBezTo>
                <a:cubicBezTo>
                  <a:pt x="830" y="446"/>
                  <a:pt x="830" y="446"/>
                  <a:pt x="830" y="446"/>
                </a:cubicBezTo>
                <a:cubicBezTo>
                  <a:pt x="801" y="446"/>
                  <a:pt x="801" y="446"/>
                  <a:pt x="801" y="446"/>
                </a:cubicBezTo>
                <a:lnTo>
                  <a:pt x="772" y="446"/>
                </a:lnTo>
                <a:cubicBezTo>
                  <a:pt x="772" y="446"/>
                  <a:pt x="772" y="446"/>
                  <a:pt x="742" y="446"/>
                </a:cubicBezTo>
                <a:cubicBezTo>
                  <a:pt x="742" y="416"/>
                  <a:pt x="742" y="416"/>
                  <a:pt x="742" y="416"/>
                </a:cubicBezTo>
                <a:cubicBezTo>
                  <a:pt x="712" y="416"/>
                  <a:pt x="712" y="416"/>
                  <a:pt x="682" y="387"/>
                </a:cubicBezTo>
                <a:cubicBezTo>
                  <a:pt x="653" y="356"/>
                  <a:pt x="682" y="356"/>
                  <a:pt x="653" y="356"/>
                </a:cubicBezTo>
                <a:cubicBezTo>
                  <a:pt x="653" y="327"/>
                  <a:pt x="653" y="327"/>
                  <a:pt x="653" y="327"/>
                </a:cubicBezTo>
                <a:lnTo>
                  <a:pt x="682" y="327"/>
                </a:lnTo>
                <a:cubicBezTo>
                  <a:pt x="682" y="327"/>
                  <a:pt x="682" y="327"/>
                  <a:pt x="682" y="297"/>
                </a:cubicBezTo>
                <a:cubicBezTo>
                  <a:pt x="682" y="297"/>
                  <a:pt x="653" y="297"/>
                  <a:pt x="623" y="297"/>
                </a:cubicBezTo>
                <a:lnTo>
                  <a:pt x="593" y="297"/>
                </a:lnTo>
                <a:lnTo>
                  <a:pt x="564" y="297"/>
                </a:lnTo>
                <a:lnTo>
                  <a:pt x="534" y="297"/>
                </a:lnTo>
                <a:cubicBezTo>
                  <a:pt x="505" y="297"/>
                  <a:pt x="505" y="327"/>
                  <a:pt x="505" y="327"/>
                </a:cubicBezTo>
                <a:lnTo>
                  <a:pt x="474" y="356"/>
                </a:lnTo>
                <a:cubicBezTo>
                  <a:pt x="474" y="327"/>
                  <a:pt x="474" y="327"/>
                  <a:pt x="474" y="327"/>
                </a:cubicBezTo>
                <a:cubicBezTo>
                  <a:pt x="445" y="327"/>
                  <a:pt x="445" y="327"/>
                  <a:pt x="445" y="356"/>
                </a:cubicBezTo>
                <a:lnTo>
                  <a:pt x="445" y="387"/>
                </a:lnTo>
                <a:cubicBezTo>
                  <a:pt x="445" y="387"/>
                  <a:pt x="445" y="387"/>
                  <a:pt x="445" y="356"/>
                </a:cubicBezTo>
                <a:cubicBezTo>
                  <a:pt x="445" y="356"/>
                  <a:pt x="445" y="327"/>
                  <a:pt x="416" y="327"/>
                </a:cubicBezTo>
                <a:lnTo>
                  <a:pt x="416" y="356"/>
                </a:lnTo>
                <a:lnTo>
                  <a:pt x="386" y="327"/>
                </a:lnTo>
                <a:cubicBezTo>
                  <a:pt x="386" y="297"/>
                  <a:pt x="386" y="297"/>
                  <a:pt x="356" y="268"/>
                </a:cubicBezTo>
                <a:cubicBezTo>
                  <a:pt x="326" y="238"/>
                  <a:pt x="326" y="268"/>
                  <a:pt x="326" y="238"/>
                </a:cubicBezTo>
                <a:cubicBezTo>
                  <a:pt x="297" y="208"/>
                  <a:pt x="297" y="208"/>
                  <a:pt x="268" y="208"/>
                </a:cubicBezTo>
                <a:cubicBezTo>
                  <a:pt x="268" y="208"/>
                  <a:pt x="268" y="208"/>
                  <a:pt x="268" y="238"/>
                </a:cubicBezTo>
                <a:cubicBezTo>
                  <a:pt x="237" y="238"/>
                  <a:pt x="237" y="238"/>
                  <a:pt x="237" y="238"/>
                </a:cubicBezTo>
                <a:cubicBezTo>
                  <a:pt x="208" y="238"/>
                  <a:pt x="208" y="238"/>
                  <a:pt x="208" y="238"/>
                </a:cubicBezTo>
                <a:cubicBezTo>
                  <a:pt x="178" y="268"/>
                  <a:pt x="178" y="268"/>
                  <a:pt x="178" y="268"/>
                </a:cubicBezTo>
                <a:cubicBezTo>
                  <a:pt x="178" y="238"/>
                  <a:pt x="149" y="238"/>
                  <a:pt x="149" y="238"/>
                </a:cubicBezTo>
                <a:cubicBezTo>
                  <a:pt x="119" y="238"/>
                  <a:pt x="119" y="268"/>
                  <a:pt x="119" y="268"/>
                </a:cubicBezTo>
                <a:cubicBezTo>
                  <a:pt x="89" y="268"/>
                  <a:pt x="89" y="268"/>
                  <a:pt x="89" y="238"/>
                </a:cubicBezTo>
                <a:cubicBezTo>
                  <a:pt x="60" y="238"/>
                  <a:pt x="60" y="238"/>
                  <a:pt x="30" y="208"/>
                </a:cubicBezTo>
                <a:lnTo>
                  <a:pt x="0" y="208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82" name="Freeform 110"/>
          <p:cNvSpPr>
            <a:spLocks noChangeArrowheads="1"/>
          </p:cNvSpPr>
          <p:nvPr/>
        </p:nvSpPr>
        <p:spPr bwMode="auto">
          <a:xfrm>
            <a:off x="6817441" y="5787721"/>
            <a:ext cx="1440" cy="10080"/>
          </a:xfrm>
          <a:custGeom>
            <a:avLst/>
            <a:gdLst>
              <a:gd name="T0" fmla="*/ 0 w 1"/>
              <a:gd name="T1" fmla="*/ 0 h 32"/>
              <a:gd name="T2" fmla="*/ 0 w 1"/>
              <a:gd name="T3" fmla="*/ 0 h 32"/>
              <a:gd name="T4" fmla="*/ 0 w 1"/>
              <a:gd name="T5" fmla="*/ 0 h 32"/>
              <a:gd name="T6" fmla="*/ 0 w 1"/>
              <a:gd name="T7" fmla="*/ 31 h 32"/>
              <a:gd name="T8" fmla="*/ 0 w 1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1D3F7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15448" name="Freeform 116"/>
          <p:cNvSpPr>
            <a:spLocks noChangeArrowheads="1"/>
          </p:cNvSpPr>
          <p:nvPr/>
        </p:nvSpPr>
        <p:spPr bwMode="auto">
          <a:xfrm>
            <a:off x="6824641" y="5708520"/>
            <a:ext cx="240480" cy="132480"/>
          </a:xfrm>
          <a:custGeom>
            <a:avLst/>
            <a:gdLst>
              <a:gd name="T0" fmla="*/ 0 w 802"/>
              <a:gd name="T1" fmla="*/ 22197635 h 446"/>
              <a:gd name="T2" fmla="*/ 3168783 w 802"/>
              <a:gd name="T3" fmla="*/ 25414665 h 446"/>
              <a:gd name="T4" fmla="*/ 3168783 w 802"/>
              <a:gd name="T5" fmla="*/ 28524285 h 446"/>
              <a:gd name="T6" fmla="*/ 3168783 w 802"/>
              <a:gd name="T7" fmla="*/ 31848724 h 446"/>
              <a:gd name="T8" fmla="*/ 6446982 w 802"/>
              <a:gd name="T9" fmla="*/ 34958345 h 446"/>
              <a:gd name="T10" fmla="*/ 9725181 w 802"/>
              <a:gd name="T11" fmla="*/ 34958345 h 446"/>
              <a:gd name="T12" fmla="*/ 12894294 w 802"/>
              <a:gd name="T13" fmla="*/ 38175374 h 446"/>
              <a:gd name="T14" fmla="*/ 16172163 w 802"/>
              <a:gd name="T15" fmla="*/ 34958345 h 446"/>
              <a:gd name="T16" fmla="*/ 19341276 w 802"/>
              <a:gd name="T17" fmla="*/ 31848724 h 446"/>
              <a:gd name="T18" fmla="*/ 22728561 w 802"/>
              <a:gd name="T19" fmla="*/ 38175374 h 446"/>
              <a:gd name="T20" fmla="*/ 22728561 w 802"/>
              <a:gd name="T21" fmla="*/ 31848724 h 446"/>
              <a:gd name="T22" fmla="*/ 25897674 w 802"/>
              <a:gd name="T23" fmla="*/ 34958345 h 446"/>
              <a:gd name="T24" fmla="*/ 35622855 w 802"/>
              <a:gd name="T25" fmla="*/ 31848724 h 446"/>
              <a:gd name="T26" fmla="*/ 38901054 w 802"/>
              <a:gd name="T27" fmla="*/ 34958345 h 446"/>
              <a:gd name="T28" fmla="*/ 42069837 w 802"/>
              <a:gd name="T29" fmla="*/ 38175374 h 446"/>
              <a:gd name="T30" fmla="*/ 45348036 w 802"/>
              <a:gd name="T31" fmla="*/ 34958345 h 446"/>
              <a:gd name="T32" fmla="*/ 48626235 w 802"/>
              <a:gd name="T33" fmla="*/ 38175374 h 446"/>
              <a:gd name="T34" fmla="*/ 48626235 w 802"/>
              <a:gd name="T35" fmla="*/ 34958345 h 446"/>
              <a:gd name="T36" fmla="*/ 48626235 w 802"/>
              <a:gd name="T37" fmla="*/ 41285322 h 446"/>
              <a:gd name="T38" fmla="*/ 51795017 w 802"/>
              <a:gd name="T39" fmla="*/ 41285322 h 446"/>
              <a:gd name="T40" fmla="*/ 58241999 w 802"/>
              <a:gd name="T41" fmla="*/ 44502352 h 446"/>
              <a:gd name="T42" fmla="*/ 61629615 w 802"/>
              <a:gd name="T43" fmla="*/ 47719382 h 446"/>
              <a:gd name="T44" fmla="*/ 61629615 w 802"/>
              <a:gd name="T45" fmla="*/ 44502352 h 446"/>
              <a:gd name="T46" fmla="*/ 61629615 w 802"/>
              <a:gd name="T47" fmla="*/ 41285322 h 446"/>
              <a:gd name="T48" fmla="*/ 61629615 w 802"/>
              <a:gd name="T49" fmla="*/ 34958345 h 446"/>
              <a:gd name="T50" fmla="*/ 64798397 w 802"/>
              <a:gd name="T51" fmla="*/ 28524285 h 446"/>
              <a:gd name="T52" fmla="*/ 58241999 w 802"/>
              <a:gd name="T53" fmla="*/ 25414665 h 446"/>
              <a:gd name="T54" fmla="*/ 55073217 w 802"/>
              <a:gd name="T55" fmla="*/ 15870658 h 446"/>
              <a:gd name="T56" fmla="*/ 58241999 w 802"/>
              <a:gd name="T57" fmla="*/ 22197635 h 446"/>
              <a:gd name="T58" fmla="*/ 61629615 w 802"/>
              <a:gd name="T59" fmla="*/ 15870658 h 446"/>
              <a:gd name="T60" fmla="*/ 61629615 w 802"/>
              <a:gd name="T61" fmla="*/ 9544007 h 446"/>
              <a:gd name="T62" fmla="*/ 67967511 w 802"/>
              <a:gd name="T63" fmla="*/ 15870658 h 446"/>
              <a:gd name="T64" fmla="*/ 71245379 w 802"/>
              <a:gd name="T65" fmla="*/ 19087687 h 446"/>
              <a:gd name="T66" fmla="*/ 77801777 w 802"/>
              <a:gd name="T67" fmla="*/ 19087687 h 446"/>
              <a:gd name="T68" fmla="*/ 77801777 w 802"/>
              <a:gd name="T69" fmla="*/ 28524285 h 446"/>
              <a:gd name="T70" fmla="*/ 84139673 w 802"/>
              <a:gd name="T71" fmla="*/ 22197635 h 446"/>
              <a:gd name="T72" fmla="*/ 87526958 w 802"/>
              <a:gd name="T73" fmla="*/ 25414665 h 446"/>
              <a:gd name="T74" fmla="*/ 87526958 w 802"/>
              <a:gd name="T75" fmla="*/ 22197635 h 446"/>
              <a:gd name="T76" fmla="*/ 87526958 w 802"/>
              <a:gd name="T77" fmla="*/ 19087687 h 446"/>
              <a:gd name="T78" fmla="*/ 84139673 w 802"/>
              <a:gd name="T79" fmla="*/ 19087687 h 446"/>
              <a:gd name="T80" fmla="*/ 84139673 w 802"/>
              <a:gd name="T81" fmla="*/ 19087687 h 446"/>
              <a:gd name="T82" fmla="*/ 80970890 w 802"/>
              <a:gd name="T83" fmla="*/ 19087687 h 446"/>
              <a:gd name="T84" fmla="*/ 77801777 w 802"/>
              <a:gd name="T85" fmla="*/ 15870658 h 446"/>
              <a:gd name="T86" fmla="*/ 67967511 w 802"/>
              <a:gd name="T87" fmla="*/ 9544007 h 446"/>
              <a:gd name="T88" fmla="*/ 61629615 w 802"/>
              <a:gd name="T89" fmla="*/ 6219569 h 446"/>
              <a:gd name="T90" fmla="*/ 48626235 w 802"/>
              <a:gd name="T91" fmla="*/ 3109948 h 446"/>
              <a:gd name="T92" fmla="*/ 38901054 w 802"/>
              <a:gd name="T93" fmla="*/ 6219569 h 446"/>
              <a:gd name="T94" fmla="*/ 38901054 w 802"/>
              <a:gd name="T95" fmla="*/ 0 h 446"/>
              <a:gd name="T96" fmla="*/ 32344656 w 802"/>
              <a:gd name="T97" fmla="*/ 3109948 h 446"/>
              <a:gd name="T98" fmla="*/ 35622855 w 802"/>
              <a:gd name="T99" fmla="*/ 9544007 h 446"/>
              <a:gd name="T100" fmla="*/ 32344656 w 802"/>
              <a:gd name="T101" fmla="*/ 9544007 h 446"/>
              <a:gd name="T102" fmla="*/ 29066457 w 802"/>
              <a:gd name="T103" fmla="*/ 9544007 h 446"/>
              <a:gd name="T104" fmla="*/ 25897674 w 802"/>
              <a:gd name="T105" fmla="*/ 12653628 h 446"/>
              <a:gd name="T106" fmla="*/ 19341276 w 802"/>
              <a:gd name="T107" fmla="*/ 12653628 h 446"/>
              <a:gd name="T108" fmla="*/ 12894294 w 802"/>
              <a:gd name="T109" fmla="*/ 12653628 h 446"/>
              <a:gd name="T110" fmla="*/ 12894294 w 802"/>
              <a:gd name="T111" fmla="*/ 15870658 h 446"/>
              <a:gd name="T112" fmla="*/ 9725181 w 802"/>
              <a:gd name="T113" fmla="*/ 15870658 h 446"/>
              <a:gd name="T114" fmla="*/ 6446982 w 802"/>
              <a:gd name="T115" fmla="*/ 19087687 h 446"/>
              <a:gd name="T116" fmla="*/ 3168783 w 802"/>
              <a:gd name="T117" fmla="*/ 22197635 h 44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02" h="446">
                <a:moveTo>
                  <a:pt x="0" y="207"/>
                </a:moveTo>
                <a:lnTo>
                  <a:pt x="0" y="207"/>
                </a:lnTo>
                <a:cubicBezTo>
                  <a:pt x="0" y="237"/>
                  <a:pt x="0" y="237"/>
                  <a:pt x="29" y="237"/>
                </a:cubicBezTo>
                <a:cubicBezTo>
                  <a:pt x="29" y="237"/>
                  <a:pt x="29" y="207"/>
                  <a:pt x="29" y="237"/>
                </a:cubicBezTo>
                <a:cubicBezTo>
                  <a:pt x="29" y="237"/>
                  <a:pt x="0" y="237"/>
                  <a:pt x="0" y="266"/>
                </a:cubicBezTo>
                <a:cubicBezTo>
                  <a:pt x="0" y="266"/>
                  <a:pt x="0" y="266"/>
                  <a:pt x="29" y="266"/>
                </a:cubicBezTo>
                <a:cubicBezTo>
                  <a:pt x="29" y="297"/>
                  <a:pt x="29" y="297"/>
                  <a:pt x="29" y="297"/>
                </a:cubicBezTo>
                <a:cubicBezTo>
                  <a:pt x="59" y="297"/>
                  <a:pt x="59" y="297"/>
                  <a:pt x="59" y="297"/>
                </a:cubicBezTo>
                <a:lnTo>
                  <a:pt x="59" y="326"/>
                </a:lnTo>
                <a:lnTo>
                  <a:pt x="59" y="356"/>
                </a:lnTo>
                <a:cubicBezTo>
                  <a:pt x="89" y="356"/>
                  <a:pt x="89" y="326"/>
                  <a:pt x="89" y="326"/>
                </a:cubicBezTo>
                <a:lnTo>
                  <a:pt x="89" y="356"/>
                </a:lnTo>
                <a:lnTo>
                  <a:pt x="118" y="356"/>
                </a:lnTo>
                <a:cubicBezTo>
                  <a:pt x="118" y="356"/>
                  <a:pt x="118" y="356"/>
                  <a:pt x="118" y="326"/>
                </a:cubicBezTo>
                <a:cubicBezTo>
                  <a:pt x="148" y="326"/>
                  <a:pt x="148" y="326"/>
                  <a:pt x="148" y="326"/>
                </a:cubicBezTo>
                <a:cubicBezTo>
                  <a:pt x="148" y="326"/>
                  <a:pt x="148" y="297"/>
                  <a:pt x="177" y="297"/>
                </a:cubicBezTo>
                <a:cubicBezTo>
                  <a:pt x="177" y="326"/>
                  <a:pt x="177" y="326"/>
                  <a:pt x="177" y="326"/>
                </a:cubicBezTo>
                <a:cubicBezTo>
                  <a:pt x="177" y="356"/>
                  <a:pt x="177" y="356"/>
                  <a:pt x="208" y="356"/>
                </a:cubicBezTo>
                <a:cubicBezTo>
                  <a:pt x="208" y="326"/>
                  <a:pt x="208" y="326"/>
                  <a:pt x="208" y="297"/>
                </a:cubicBezTo>
                <a:cubicBezTo>
                  <a:pt x="208" y="326"/>
                  <a:pt x="208" y="326"/>
                  <a:pt x="237" y="326"/>
                </a:cubicBezTo>
                <a:lnTo>
                  <a:pt x="266" y="326"/>
                </a:lnTo>
                <a:cubicBezTo>
                  <a:pt x="266" y="326"/>
                  <a:pt x="296" y="297"/>
                  <a:pt x="326" y="297"/>
                </a:cubicBezTo>
                <a:lnTo>
                  <a:pt x="326" y="326"/>
                </a:lnTo>
                <a:cubicBezTo>
                  <a:pt x="356" y="326"/>
                  <a:pt x="356" y="326"/>
                  <a:pt x="356" y="326"/>
                </a:cubicBezTo>
                <a:cubicBezTo>
                  <a:pt x="356" y="356"/>
                  <a:pt x="356" y="356"/>
                  <a:pt x="356" y="356"/>
                </a:cubicBezTo>
                <a:cubicBezTo>
                  <a:pt x="385" y="356"/>
                  <a:pt x="385" y="356"/>
                  <a:pt x="385" y="356"/>
                </a:cubicBezTo>
                <a:lnTo>
                  <a:pt x="415" y="326"/>
                </a:lnTo>
                <a:cubicBezTo>
                  <a:pt x="445" y="326"/>
                  <a:pt x="415" y="356"/>
                  <a:pt x="415" y="356"/>
                </a:cubicBezTo>
                <a:cubicBezTo>
                  <a:pt x="445" y="356"/>
                  <a:pt x="445" y="356"/>
                  <a:pt x="445" y="356"/>
                </a:cubicBezTo>
                <a:lnTo>
                  <a:pt x="445" y="326"/>
                </a:lnTo>
                <a:cubicBezTo>
                  <a:pt x="474" y="326"/>
                  <a:pt x="474" y="356"/>
                  <a:pt x="445" y="356"/>
                </a:cubicBezTo>
                <a:cubicBezTo>
                  <a:pt x="445" y="385"/>
                  <a:pt x="445" y="385"/>
                  <a:pt x="445" y="385"/>
                </a:cubicBezTo>
                <a:lnTo>
                  <a:pt x="474" y="385"/>
                </a:lnTo>
                <a:cubicBezTo>
                  <a:pt x="474" y="385"/>
                  <a:pt x="474" y="385"/>
                  <a:pt x="504" y="385"/>
                </a:cubicBezTo>
                <a:cubicBezTo>
                  <a:pt x="504" y="385"/>
                  <a:pt x="504" y="415"/>
                  <a:pt x="533" y="415"/>
                </a:cubicBezTo>
                <a:cubicBezTo>
                  <a:pt x="533" y="415"/>
                  <a:pt x="533" y="445"/>
                  <a:pt x="564" y="445"/>
                </a:cubicBezTo>
                <a:cubicBezTo>
                  <a:pt x="564" y="445"/>
                  <a:pt x="564" y="445"/>
                  <a:pt x="564" y="415"/>
                </a:cubicBezTo>
                <a:cubicBezTo>
                  <a:pt x="564" y="385"/>
                  <a:pt x="564" y="385"/>
                  <a:pt x="564" y="385"/>
                </a:cubicBezTo>
                <a:cubicBezTo>
                  <a:pt x="564" y="385"/>
                  <a:pt x="593" y="385"/>
                  <a:pt x="564" y="356"/>
                </a:cubicBezTo>
                <a:cubicBezTo>
                  <a:pt x="564" y="326"/>
                  <a:pt x="564" y="326"/>
                  <a:pt x="564" y="326"/>
                </a:cubicBezTo>
                <a:cubicBezTo>
                  <a:pt x="593" y="326"/>
                  <a:pt x="593" y="326"/>
                  <a:pt x="593" y="297"/>
                </a:cubicBezTo>
                <a:cubicBezTo>
                  <a:pt x="593" y="297"/>
                  <a:pt x="564" y="266"/>
                  <a:pt x="593" y="266"/>
                </a:cubicBezTo>
                <a:lnTo>
                  <a:pt x="564" y="237"/>
                </a:lnTo>
                <a:cubicBezTo>
                  <a:pt x="533" y="237"/>
                  <a:pt x="533" y="237"/>
                  <a:pt x="533" y="237"/>
                </a:cubicBezTo>
                <a:cubicBezTo>
                  <a:pt x="504" y="207"/>
                  <a:pt x="504" y="207"/>
                  <a:pt x="504" y="178"/>
                </a:cubicBezTo>
                <a:cubicBezTo>
                  <a:pt x="504" y="178"/>
                  <a:pt x="474" y="148"/>
                  <a:pt x="504" y="148"/>
                </a:cubicBezTo>
                <a:cubicBezTo>
                  <a:pt x="533" y="178"/>
                  <a:pt x="533" y="178"/>
                  <a:pt x="533" y="207"/>
                </a:cubicBezTo>
                <a:cubicBezTo>
                  <a:pt x="533" y="207"/>
                  <a:pt x="564" y="207"/>
                  <a:pt x="564" y="178"/>
                </a:cubicBezTo>
                <a:cubicBezTo>
                  <a:pt x="564" y="178"/>
                  <a:pt x="564" y="178"/>
                  <a:pt x="564" y="148"/>
                </a:cubicBezTo>
                <a:lnTo>
                  <a:pt x="533" y="118"/>
                </a:lnTo>
                <a:cubicBezTo>
                  <a:pt x="564" y="89"/>
                  <a:pt x="564" y="89"/>
                  <a:pt x="564" y="89"/>
                </a:cubicBezTo>
                <a:cubicBezTo>
                  <a:pt x="564" y="118"/>
                  <a:pt x="622" y="118"/>
                  <a:pt x="622" y="118"/>
                </a:cubicBezTo>
                <a:cubicBezTo>
                  <a:pt x="622" y="148"/>
                  <a:pt x="652" y="148"/>
                  <a:pt x="622" y="148"/>
                </a:cubicBezTo>
                <a:cubicBezTo>
                  <a:pt x="622" y="178"/>
                  <a:pt x="593" y="207"/>
                  <a:pt x="593" y="207"/>
                </a:cubicBezTo>
                <a:cubicBezTo>
                  <a:pt x="622" y="207"/>
                  <a:pt x="622" y="207"/>
                  <a:pt x="652" y="178"/>
                </a:cubicBezTo>
                <a:cubicBezTo>
                  <a:pt x="652" y="178"/>
                  <a:pt x="652" y="148"/>
                  <a:pt x="652" y="178"/>
                </a:cubicBezTo>
                <a:cubicBezTo>
                  <a:pt x="682" y="178"/>
                  <a:pt x="712" y="178"/>
                  <a:pt x="712" y="178"/>
                </a:cubicBezTo>
                <a:cubicBezTo>
                  <a:pt x="712" y="207"/>
                  <a:pt x="712" y="207"/>
                  <a:pt x="712" y="207"/>
                </a:cubicBezTo>
                <a:cubicBezTo>
                  <a:pt x="712" y="237"/>
                  <a:pt x="682" y="266"/>
                  <a:pt x="712" y="266"/>
                </a:cubicBezTo>
                <a:cubicBezTo>
                  <a:pt x="741" y="266"/>
                  <a:pt x="770" y="266"/>
                  <a:pt x="770" y="237"/>
                </a:cubicBezTo>
                <a:cubicBezTo>
                  <a:pt x="770" y="237"/>
                  <a:pt x="741" y="207"/>
                  <a:pt x="770" y="207"/>
                </a:cubicBezTo>
                <a:lnTo>
                  <a:pt x="770" y="237"/>
                </a:lnTo>
                <a:cubicBezTo>
                  <a:pt x="801" y="237"/>
                  <a:pt x="801" y="237"/>
                  <a:pt x="801" y="237"/>
                </a:cubicBezTo>
                <a:cubicBezTo>
                  <a:pt x="801" y="207"/>
                  <a:pt x="801" y="207"/>
                  <a:pt x="801" y="207"/>
                </a:cubicBezTo>
                <a:lnTo>
                  <a:pt x="801" y="178"/>
                </a:lnTo>
                <a:lnTo>
                  <a:pt x="770" y="178"/>
                </a:lnTo>
                <a:cubicBezTo>
                  <a:pt x="770" y="178"/>
                  <a:pt x="770" y="178"/>
                  <a:pt x="741" y="178"/>
                </a:cubicBezTo>
                <a:cubicBezTo>
                  <a:pt x="741" y="178"/>
                  <a:pt x="741" y="178"/>
                  <a:pt x="741" y="148"/>
                </a:cubicBezTo>
                <a:cubicBezTo>
                  <a:pt x="741" y="148"/>
                  <a:pt x="741" y="148"/>
                  <a:pt x="712" y="148"/>
                </a:cubicBezTo>
                <a:cubicBezTo>
                  <a:pt x="682" y="118"/>
                  <a:pt x="652" y="118"/>
                  <a:pt x="622" y="89"/>
                </a:cubicBezTo>
                <a:lnTo>
                  <a:pt x="593" y="58"/>
                </a:lnTo>
                <a:lnTo>
                  <a:pt x="564" y="58"/>
                </a:lnTo>
                <a:cubicBezTo>
                  <a:pt x="564" y="58"/>
                  <a:pt x="533" y="29"/>
                  <a:pt x="504" y="29"/>
                </a:cubicBezTo>
                <a:cubicBezTo>
                  <a:pt x="474" y="29"/>
                  <a:pt x="445" y="29"/>
                  <a:pt x="445" y="29"/>
                </a:cubicBezTo>
                <a:cubicBezTo>
                  <a:pt x="445" y="58"/>
                  <a:pt x="445" y="58"/>
                  <a:pt x="445" y="58"/>
                </a:cubicBezTo>
                <a:cubicBezTo>
                  <a:pt x="356" y="58"/>
                  <a:pt x="356" y="58"/>
                  <a:pt x="356" y="58"/>
                </a:cubicBezTo>
                <a:lnTo>
                  <a:pt x="385" y="29"/>
                </a:lnTo>
                <a:cubicBezTo>
                  <a:pt x="385" y="29"/>
                  <a:pt x="385" y="0"/>
                  <a:pt x="356" y="0"/>
                </a:cubicBezTo>
                <a:lnTo>
                  <a:pt x="326" y="0"/>
                </a:lnTo>
                <a:cubicBezTo>
                  <a:pt x="296" y="0"/>
                  <a:pt x="266" y="0"/>
                  <a:pt x="296" y="29"/>
                </a:cubicBezTo>
                <a:lnTo>
                  <a:pt x="326" y="58"/>
                </a:lnTo>
                <a:lnTo>
                  <a:pt x="326" y="89"/>
                </a:lnTo>
                <a:cubicBezTo>
                  <a:pt x="296" y="89"/>
                  <a:pt x="296" y="89"/>
                  <a:pt x="296" y="89"/>
                </a:cubicBezTo>
                <a:cubicBezTo>
                  <a:pt x="266" y="89"/>
                  <a:pt x="266" y="89"/>
                  <a:pt x="266" y="89"/>
                </a:cubicBezTo>
                <a:lnTo>
                  <a:pt x="266" y="118"/>
                </a:lnTo>
                <a:cubicBezTo>
                  <a:pt x="237" y="118"/>
                  <a:pt x="237" y="118"/>
                  <a:pt x="237" y="118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18" y="118"/>
                  <a:pt x="118" y="118"/>
                  <a:pt x="118" y="118"/>
                </a:cubicBezTo>
                <a:cubicBezTo>
                  <a:pt x="118" y="148"/>
                  <a:pt x="118" y="148"/>
                  <a:pt x="118" y="148"/>
                </a:cubicBezTo>
                <a:lnTo>
                  <a:pt x="89" y="148"/>
                </a:lnTo>
                <a:cubicBezTo>
                  <a:pt x="59" y="148"/>
                  <a:pt x="59" y="148"/>
                  <a:pt x="59" y="148"/>
                </a:cubicBezTo>
                <a:lnTo>
                  <a:pt x="59" y="178"/>
                </a:lnTo>
                <a:cubicBezTo>
                  <a:pt x="29" y="178"/>
                  <a:pt x="29" y="207"/>
                  <a:pt x="29" y="207"/>
                </a:cubicBezTo>
                <a:lnTo>
                  <a:pt x="0" y="207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449" name="Freeform 118"/>
          <p:cNvSpPr>
            <a:spLocks noChangeArrowheads="1"/>
          </p:cNvSpPr>
          <p:nvPr/>
        </p:nvSpPr>
        <p:spPr bwMode="auto">
          <a:xfrm>
            <a:off x="6754081" y="5938921"/>
            <a:ext cx="285120" cy="106560"/>
          </a:xfrm>
          <a:custGeom>
            <a:avLst/>
            <a:gdLst>
              <a:gd name="T0" fmla="*/ 77781721 w 951"/>
              <a:gd name="T1" fmla="*/ 22414362 h 357"/>
              <a:gd name="T2" fmla="*/ 81058832 w 951"/>
              <a:gd name="T3" fmla="*/ 22414362 h 357"/>
              <a:gd name="T4" fmla="*/ 90781753 w 951"/>
              <a:gd name="T5" fmla="*/ 16025630 h 357"/>
              <a:gd name="T6" fmla="*/ 97226903 w 951"/>
              <a:gd name="T7" fmla="*/ 16025630 h 357"/>
              <a:gd name="T8" fmla="*/ 103781455 w 951"/>
              <a:gd name="T9" fmla="*/ 12885395 h 357"/>
              <a:gd name="T10" fmla="*/ 103781455 w 951"/>
              <a:gd name="T11" fmla="*/ 9528637 h 357"/>
              <a:gd name="T12" fmla="*/ 100504345 w 951"/>
              <a:gd name="T13" fmla="*/ 9528637 h 357"/>
              <a:gd name="T14" fmla="*/ 97226903 w 951"/>
              <a:gd name="T15" fmla="*/ 9528637 h 357"/>
              <a:gd name="T16" fmla="*/ 93949792 w 951"/>
              <a:gd name="T17" fmla="*/ 9528637 h 357"/>
              <a:gd name="T18" fmla="*/ 90781753 w 951"/>
              <a:gd name="T19" fmla="*/ 9528637 h 357"/>
              <a:gd name="T20" fmla="*/ 84226871 w 951"/>
              <a:gd name="T21" fmla="*/ 9528637 h 357"/>
              <a:gd name="T22" fmla="*/ 77781721 w 951"/>
              <a:gd name="T23" fmla="*/ 9528637 h 357"/>
              <a:gd name="T24" fmla="*/ 71336241 w 951"/>
              <a:gd name="T25" fmla="*/ 9528637 h 357"/>
              <a:gd name="T26" fmla="*/ 68058799 w 951"/>
              <a:gd name="T27" fmla="*/ 9528637 h 357"/>
              <a:gd name="T28" fmla="*/ 68058799 w 951"/>
              <a:gd name="T29" fmla="*/ 12885395 h 357"/>
              <a:gd name="T30" fmla="*/ 64890760 w 951"/>
              <a:gd name="T31" fmla="*/ 12885395 h 357"/>
              <a:gd name="T32" fmla="*/ 64890760 w 951"/>
              <a:gd name="T33" fmla="*/ 12885395 h 357"/>
              <a:gd name="T34" fmla="*/ 68058799 w 951"/>
              <a:gd name="T35" fmla="*/ 12885395 h 357"/>
              <a:gd name="T36" fmla="*/ 64890760 w 951"/>
              <a:gd name="T37" fmla="*/ 12885395 h 357"/>
              <a:gd name="T38" fmla="*/ 64890760 w 951"/>
              <a:gd name="T39" fmla="*/ 12885395 h 357"/>
              <a:gd name="T40" fmla="*/ 61613649 w 951"/>
              <a:gd name="T41" fmla="*/ 12885395 h 357"/>
              <a:gd name="T42" fmla="*/ 55058767 w 951"/>
              <a:gd name="T43" fmla="*/ 12885395 h 357"/>
              <a:gd name="T44" fmla="*/ 51890728 w 951"/>
              <a:gd name="T45" fmla="*/ 6388731 h 357"/>
              <a:gd name="T46" fmla="*/ 45336176 w 951"/>
              <a:gd name="T47" fmla="*/ 3248496 h 357"/>
              <a:gd name="T48" fmla="*/ 45336176 w 951"/>
              <a:gd name="T49" fmla="*/ 6388731 h 357"/>
              <a:gd name="T50" fmla="*/ 42168137 w 951"/>
              <a:gd name="T51" fmla="*/ 6388731 h 357"/>
              <a:gd name="T52" fmla="*/ 38890695 w 951"/>
              <a:gd name="T53" fmla="*/ 3248496 h 357"/>
              <a:gd name="T54" fmla="*/ 35722656 w 951"/>
              <a:gd name="T55" fmla="*/ 3248496 h 357"/>
              <a:gd name="T56" fmla="*/ 29168104 w 951"/>
              <a:gd name="T57" fmla="*/ 3248496 h 357"/>
              <a:gd name="T58" fmla="*/ 19445513 w 951"/>
              <a:gd name="T59" fmla="*/ 9528637 h 357"/>
              <a:gd name="T60" fmla="*/ 13000032 w 951"/>
              <a:gd name="T61" fmla="*/ 6388731 h 357"/>
              <a:gd name="T62" fmla="*/ 6445480 w 951"/>
              <a:gd name="T63" fmla="*/ 6388731 h 357"/>
              <a:gd name="T64" fmla="*/ 3277441 w 951"/>
              <a:gd name="T65" fmla="*/ 9528637 h 357"/>
              <a:gd name="T66" fmla="*/ 3277441 w 951"/>
              <a:gd name="T67" fmla="*/ 19274127 h 357"/>
              <a:gd name="T68" fmla="*/ 3277441 w 951"/>
              <a:gd name="T69" fmla="*/ 28911025 h 357"/>
              <a:gd name="T70" fmla="*/ 0 w 951"/>
              <a:gd name="T71" fmla="*/ 32051260 h 357"/>
              <a:gd name="T72" fmla="*/ 0 w 951"/>
              <a:gd name="T73" fmla="*/ 38548253 h 357"/>
              <a:gd name="T74" fmla="*/ 3277441 w 951"/>
              <a:gd name="T75" fmla="*/ 35299757 h 357"/>
              <a:gd name="T76" fmla="*/ 6445480 w 951"/>
              <a:gd name="T77" fmla="*/ 32051260 h 357"/>
              <a:gd name="T78" fmla="*/ 9831993 w 951"/>
              <a:gd name="T79" fmla="*/ 32051260 h 357"/>
              <a:gd name="T80" fmla="*/ 16277474 w 951"/>
              <a:gd name="T81" fmla="*/ 32051260 h 357"/>
              <a:gd name="T82" fmla="*/ 19445513 w 951"/>
              <a:gd name="T83" fmla="*/ 35299757 h 357"/>
              <a:gd name="T84" fmla="*/ 29168104 w 951"/>
              <a:gd name="T85" fmla="*/ 32051260 h 357"/>
              <a:gd name="T86" fmla="*/ 38890695 w 951"/>
              <a:gd name="T87" fmla="*/ 32051260 h 357"/>
              <a:gd name="T88" fmla="*/ 42168137 w 951"/>
              <a:gd name="T89" fmla="*/ 28911025 h 357"/>
              <a:gd name="T90" fmla="*/ 45336176 w 951"/>
              <a:gd name="T91" fmla="*/ 28911025 h 357"/>
              <a:gd name="T92" fmla="*/ 51890728 w 951"/>
              <a:gd name="T93" fmla="*/ 28911025 h 357"/>
              <a:gd name="T94" fmla="*/ 58336208 w 951"/>
              <a:gd name="T95" fmla="*/ 28911025 h 357"/>
              <a:gd name="T96" fmla="*/ 61613649 w 951"/>
              <a:gd name="T97" fmla="*/ 28911025 h 357"/>
              <a:gd name="T98" fmla="*/ 64890760 w 951"/>
              <a:gd name="T99" fmla="*/ 25771119 h 357"/>
              <a:gd name="T100" fmla="*/ 68058799 w 951"/>
              <a:gd name="T101" fmla="*/ 25771119 h 357"/>
              <a:gd name="T102" fmla="*/ 71336241 w 951"/>
              <a:gd name="T103" fmla="*/ 25771119 h 357"/>
              <a:gd name="T104" fmla="*/ 74613682 w 951"/>
              <a:gd name="T105" fmla="*/ 22414362 h 357"/>
              <a:gd name="T106" fmla="*/ 74613682 w 951"/>
              <a:gd name="T107" fmla="*/ 22414362 h 357"/>
              <a:gd name="T108" fmla="*/ 77781721 w 951"/>
              <a:gd name="T109" fmla="*/ 22414362 h 35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951" h="357">
                <a:moveTo>
                  <a:pt x="712" y="207"/>
                </a:moveTo>
                <a:lnTo>
                  <a:pt x="712" y="207"/>
                </a:lnTo>
                <a:cubicBezTo>
                  <a:pt x="712" y="207"/>
                  <a:pt x="712" y="207"/>
                  <a:pt x="742" y="207"/>
                </a:cubicBezTo>
                <a:cubicBezTo>
                  <a:pt x="771" y="178"/>
                  <a:pt x="771" y="178"/>
                  <a:pt x="802" y="178"/>
                </a:cubicBezTo>
                <a:cubicBezTo>
                  <a:pt x="802" y="178"/>
                  <a:pt x="831" y="178"/>
                  <a:pt x="831" y="148"/>
                </a:cubicBezTo>
                <a:lnTo>
                  <a:pt x="860" y="148"/>
                </a:lnTo>
                <a:cubicBezTo>
                  <a:pt x="860" y="148"/>
                  <a:pt x="890" y="119"/>
                  <a:pt x="890" y="148"/>
                </a:cubicBezTo>
                <a:cubicBezTo>
                  <a:pt x="920" y="148"/>
                  <a:pt x="920" y="148"/>
                  <a:pt x="920" y="119"/>
                </a:cubicBezTo>
                <a:cubicBezTo>
                  <a:pt x="950" y="119"/>
                  <a:pt x="950" y="119"/>
                  <a:pt x="950" y="119"/>
                </a:cubicBezTo>
                <a:cubicBezTo>
                  <a:pt x="950" y="88"/>
                  <a:pt x="950" y="88"/>
                  <a:pt x="950" y="88"/>
                </a:cubicBezTo>
                <a:cubicBezTo>
                  <a:pt x="950" y="88"/>
                  <a:pt x="950" y="88"/>
                  <a:pt x="920" y="88"/>
                </a:cubicBezTo>
                <a:cubicBezTo>
                  <a:pt x="890" y="88"/>
                  <a:pt x="890" y="88"/>
                  <a:pt x="890" y="88"/>
                </a:cubicBezTo>
                <a:lnTo>
                  <a:pt x="860" y="88"/>
                </a:lnTo>
                <a:cubicBezTo>
                  <a:pt x="831" y="88"/>
                  <a:pt x="831" y="119"/>
                  <a:pt x="831" y="88"/>
                </a:cubicBezTo>
                <a:cubicBezTo>
                  <a:pt x="802" y="88"/>
                  <a:pt x="802" y="88"/>
                  <a:pt x="802" y="88"/>
                </a:cubicBezTo>
                <a:lnTo>
                  <a:pt x="771" y="88"/>
                </a:lnTo>
                <a:lnTo>
                  <a:pt x="742" y="88"/>
                </a:lnTo>
                <a:cubicBezTo>
                  <a:pt x="712" y="88"/>
                  <a:pt x="712" y="88"/>
                  <a:pt x="712" y="88"/>
                </a:cubicBezTo>
                <a:cubicBezTo>
                  <a:pt x="683" y="88"/>
                  <a:pt x="683" y="88"/>
                  <a:pt x="683" y="88"/>
                </a:cubicBezTo>
                <a:lnTo>
                  <a:pt x="653" y="88"/>
                </a:lnTo>
                <a:cubicBezTo>
                  <a:pt x="653" y="88"/>
                  <a:pt x="653" y="88"/>
                  <a:pt x="623" y="88"/>
                </a:cubicBezTo>
                <a:cubicBezTo>
                  <a:pt x="623" y="88"/>
                  <a:pt x="623" y="88"/>
                  <a:pt x="623" y="119"/>
                </a:cubicBezTo>
                <a:cubicBezTo>
                  <a:pt x="623" y="119"/>
                  <a:pt x="594" y="119"/>
                  <a:pt x="594" y="88"/>
                </a:cubicBezTo>
                <a:cubicBezTo>
                  <a:pt x="594" y="88"/>
                  <a:pt x="594" y="88"/>
                  <a:pt x="594" y="119"/>
                </a:cubicBezTo>
                <a:cubicBezTo>
                  <a:pt x="623" y="119"/>
                  <a:pt x="623" y="119"/>
                  <a:pt x="623" y="119"/>
                </a:cubicBezTo>
                <a:lnTo>
                  <a:pt x="594" y="119"/>
                </a:lnTo>
                <a:cubicBezTo>
                  <a:pt x="594" y="119"/>
                  <a:pt x="594" y="119"/>
                  <a:pt x="564" y="119"/>
                </a:cubicBezTo>
                <a:lnTo>
                  <a:pt x="534" y="119"/>
                </a:lnTo>
                <a:lnTo>
                  <a:pt x="504" y="119"/>
                </a:lnTo>
                <a:cubicBezTo>
                  <a:pt x="504" y="88"/>
                  <a:pt x="504" y="88"/>
                  <a:pt x="475" y="88"/>
                </a:cubicBezTo>
                <a:cubicBezTo>
                  <a:pt x="475" y="88"/>
                  <a:pt x="475" y="88"/>
                  <a:pt x="475" y="59"/>
                </a:cubicBezTo>
                <a:cubicBezTo>
                  <a:pt x="446" y="59"/>
                  <a:pt x="446" y="30"/>
                  <a:pt x="446" y="30"/>
                </a:cubicBezTo>
                <a:cubicBezTo>
                  <a:pt x="415" y="30"/>
                  <a:pt x="415" y="30"/>
                  <a:pt x="415" y="30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5" y="88"/>
                  <a:pt x="386" y="88"/>
                  <a:pt x="386" y="59"/>
                </a:cubicBezTo>
                <a:lnTo>
                  <a:pt x="386" y="30"/>
                </a:lnTo>
                <a:cubicBezTo>
                  <a:pt x="386" y="30"/>
                  <a:pt x="386" y="30"/>
                  <a:pt x="356" y="30"/>
                </a:cubicBezTo>
                <a:cubicBezTo>
                  <a:pt x="356" y="30"/>
                  <a:pt x="356" y="30"/>
                  <a:pt x="327" y="30"/>
                </a:cubicBezTo>
                <a:cubicBezTo>
                  <a:pt x="327" y="0"/>
                  <a:pt x="327" y="30"/>
                  <a:pt x="327" y="30"/>
                </a:cubicBezTo>
                <a:cubicBezTo>
                  <a:pt x="297" y="30"/>
                  <a:pt x="297" y="30"/>
                  <a:pt x="297" y="30"/>
                </a:cubicBezTo>
                <a:lnTo>
                  <a:pt x="267" y="30"/>
                </a:lnTo>
                <a:lnTo>
                  <a:pt x="208" y="59"/>
                </a:lnTo>
                <a:cubicBezTo>
                  <a:pt x="178" y="59"/>
                  <a:pt x="178" y="88"/>
                  <a:pt x="178" y="88"/>
                </a:cubicBezTo>
                <a:lnTo>
                  <a:pt x="149" y="88"/>
                </a:lnTo>
                <a:cubicBezTo>
                  <a:pt x="149" y="59"/>
                  <a:pt x="119" y="88"/>
                  <a:pt x="119" y="59"/>
                </a:cubicBezTo>
                <a:cubicBezTo>
                  <a:pt x="90" y="59"/>
                  <a:pt x="90" y="59"/>
                  <a:pt x="9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9"/>
                  <a:pt x="59" y="59"/>
                  <a:pt x="59" y="88"/>
                </a:cubicBezTo>
                <a:cubicBezTo>
                  <a:pt x="30" y="88"/>
                  <a:pt x="30" y="88"/>
                  <a:pt x="30" y="88"/>
                </a:cubicBezTo>
                <a:lnTo>
                  <a:pt x="0" y="119"/>
                </a:lnTo>
                <a:cubicBezTo>
                  <a:pt x="0" y="148"/>
                  <a:pt x="30" y="178"/>
                  <a:pt x="30" y="178"/>
                </a:cubicBezTo>
                <a:cubicBezTo>
                  <a:pt x="30" y="207"/>
                  <a:pt x="30" y="207"/>
                  <a:pt x="30" y="238"/>
                </a:cubicBezTo>
                <a:lnTo>
                  <a:pt x="30" y="267"/>
                </a:lnTo>
                <a:lnTo>
                  <a:pt x="30" y="296"/>
                </a:lnTo>
                <a:cubicBezTo>
                  <a:pt x="0" y="296"/>
                  <a:pt x="0" y="296"/>
                  <a:pt x="0" y="296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26"/>
                  <a:pt x="0" y="326"/>
                  <a:pt x="0" y="356"/>
                </a:cubicBezTo>
                <a:cubicBezTo>
                  <a:pt x="0" y="356"/>
                  <a:pt x="0" y="326"/>
                  <a:pt x="30" y="326"/>
                </a:cubicBezTo>
                <a:lnTo>
                  <a:pt x="59" y="326"/>
                </a:lnTo>
                <a:lnTo>
                  <a:pt x="59" y="296"/>
                </a:lnTo>
                <a:cubicBezTo>
                  <a:pt x="90" y="296"/>
                  <a:pt x="90" y="296"/>
                  <a:pt x="90" y="296"/>
                </a:cubicBezTo>
                <a:cubicBezTo>
                  <a:pt x="90" y="296"/>
                  <a:pt x="90" y="296"/>
                  <a:pt x="119" y="296"/>
                </a:cubicBezTo>
                <a:cubicBezTo>
                  <a:pt x="119" y="296"/>
                  <a:pt x="119" y="296"/>
                  <a:pt x="149" y="296"/>
                </a:cubicBezTo>
                <a:cubicBezTo>
                  <a:pt x="149" y="296"/>
                  <a:pt x="149" y="326"/>
                  <a:pt x="178" y="326"/>
                </a:cubicBezTo>
                <a:cubicBezTo>
                  <a:pt x="208" y="326"/>
                  <a:pt x="238" y="296"/>
                  <a:pt x="238" y="296"/>
                </a:cubicBezTo>
                <a:lnTo>
                  <a:pt x="267" y="296"/>
                </a:lnTo>
                <a:cubicBezTo>
                  <a:pt x="297" y="296"/>
                  <a:pt x="327" y="296"/>
                  <a:pt x="327" y="296"/>
                </a:cubicBezTo>
                <a:lnTo>
                  <a:pt x="356" y="296"/>
                </a:lnTo>
                <a:cubicBezTo>
                  <a:pt x="356" y="296"/>
                  <a:pt x="356" y="296"/>
                  <a:pt x="386" y="296"/>
                </a:cubicBezTo>
                <a:lnTo>
                  <a:pt x="386" y="267"/>
                </a:lnTo>
                <a:cubicBezTo>
                  <a:pt x="415" y="267"/>
                  <a:pt x="415" y="267"/>
                  <a:pt x="415" y="267"/>
                </a:cubicBezTo>
                <a:cubicBezTo>
                  <a:pt x="415" y="238"/>
                  <a:pt x="446" y="238"/>
                  <a:pt x="446" y="238"/>
                </a:cubicBezTo>
                <a:cubicBezTo>
                  <a:pt x="446" y="267"/>
                  <a:pt x="446" y="267"/>
                  <a:pt x="475" y="267"/>
                </a:cubicBezTo>
                <a:cubicBezTo>
                  <a:pt x="475" y="238"/>
                  <a:pt x="475" y="267"/>
                  <a:pt x="504" y="267"/>
                </a:cubicBezTo>
                <a:cubicBezTo>
                  <a:pt x="504" y="267"/>
                  <a:pt x="504" y="267"/>
                  <a:pt x="534" y="267"/>
                </a:cubicBezTo>
                <a:cubicBezTo>
                  <a:pt x="534" y="267"/>
                  <a:pt x="534" y="267"/>
                  <a:pt x="564" y="267"/>
                </a:cubicBezTo>
                <a:cubicBezTo>
                  <a:pt x="564" y="267"/>
                  <a:pt x="564" y="238"/>
                  <a:pt x="594" y="267"/>
                </a:cubicBezTo>
                <a:cubicBezTo>
                  <a:pt x="594" y="267"/>
                  <a:pt x="594" y="267"/>
                  <a:pt x="594" y="238"/>
                </a:cubicBezTo>
                <a:cubicBezTo>
                  <a:pt x="623" y="238"/>
                  <a:pt x="623" y="238"/>
                  <a:pt x="623" y="238"/>
                </a:cubicBezTo>
                <a:cubicBezTo>
                  <a:pt x="653" y="238"/>
                  <a:pt x="653" y="238"/>
                  <a:pt x="653" y="238"/>
                </a:cubicBezTo>
                <a:lnTo>
                  <a:pt x="683" y="207"/>
                </a:lnTo>
                <a:cubicBezTo>
                  <a:pt x="683" y="207"/>
                  <a:pt x="683" y="207"/>
                  <a:pt x="683" y="178"/>
                </a:cubicBezTo>
                <a:cubicBezTo>
                  <a:pt x="683" y="178"/>
                  <a:pt x="683" y="178"/>
                  <a:pt x="712" y="207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95" name="Text Box 123"/>
          <p:cNvSpPr txBox="1">
            <a:spLocks noChangeArrowheads="1"/>
          </p:cNvSpPr>
          <p:nvPr/>
        </p:nvSpPr>
        <p:spPr bwMode="auto">
          <a:xfrm>
            <a:off x="6327841" y="6140520"/>
            <a:ext cx="948960" cy="19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8" dirty="0">
                <a:solidFill>
                  <a:srgbClr val="000000"/>
                </a:solidFill>
                <a:latin typeface="Gotham-Book" charset="0"/>
                <a:ea typeface="ヒラギノ角ゴ Pro W3" charset="0"/>
                <a:cs typeface="Gotham-Book" charset="0"/>
              </a:rPr>
              <a:t>Virgin </a:t>
            </a:r>
            <a:r>
              <a:rPr lang="en-US" sz="998" dirty="0" err="1">
                <a:solidFill>
                  <a:srgbClr val="000000"/>
                </a:solidFill>
                <a:latin typeface="Gotham-Book" charset="0"/>
                <a:ea typeface="ヒラギノ角ゴ Pro W3" charset="0"/>
                <a:cs typeface="Gotham-Book" charset="0"/>
              </a:rPr>
              <a:t>IsIands</a:t>
            </a:r>
            <a:endParaRPr lang="en-US" sz="998" dirty="0">
              <a:solidFill>
                <a:srgbClr val="000000"/>
              </a:solidFill>
              <a:latin typeface="Gotham-Book" charset="0"/>
              <a:ea typeface="ヒラギノ角ゴ Pro W3" charset="0"/>
              <a:cs typeface="Gotham-Book" charset="0"/>
            </a:endParaRPr>
          </a:p>
        </p:txBody>
      </p:sp>
      <p:sp>
        <p:nvSpPr>
          <p:cNvPr id="15451" name="Freeform 124"/>
          <p:cNvSpPr>
            <a:spLocks noChangeArrowheads="1"/>
          </p:cNvSpPr>
          <p:nvPr/>
        </p:nvSpPr>
        <p:spPr bwMode="auto">
          <a:xfrm>
            <a:off x="7685761" y="5779081"/>
            <a:ext cx="825120" cy="194400"/>
          </a:xfrm>
          <a:custGeom>
            <a:avLst/>
            <a:gdLst>
              <a:gd name="T0" fmla="*/ 87069306 w 2759"/>
              <a:gd name="T1" fmla="*/ 9557201 h 654"/>
              <a:gd name="T2" fmla="*/ 87069306 w 2759"/>
              <a:gd name="T3" fmla="*/ 3114078 h 654"/>
              <a:gd name="T4" fmla="*/ 99896210 w 2759"/>
              <a:gd name="T5" fmla="*/ 0 h 654"/>
              <a:gd name="T6" fmla="*/ 119244872 w 2759"/>
              <a:gd name="T7" fmla="*/ 3114078 h 654"/>
              <a:gd name="T8" fmla="*/ 128919202 w 2759"/>
              <a:gd name="T9" fmla="*/ 3114078 h 654"/>
              <a:gd name="T10" fmla="*/ 135441290 w 2759"/>
              <a:gd name="T11" fmla="*/ 3114078 h 654"/>
              <a:gd name="T12" fmla="*/ 138593533 w 2759"/>
              <a:gd name="T13" fmla="*/ 3114078 h 654"/>
              <a:gd name="T14" fmla="*/ 151528907 w 2759"/>
              <a:gd name="T15" fmla="*/ 3114078 h 654"/>
              <a:gd name="T16" fmla="*/ 164355481 w 2759"/>
              <a:gd name="T17" fmla="*/ 3114078 h 654"/>
              <a:gd name="T18" fmla="*/ 177291186 w 2759"/>
              <a:gd name="T19" fmla="*/ 3114078 h 654"/>
              <a:gd name="T20" fmla="*/ 186965516 w 2759"/>
              <a:gd name="T21" fmla="*/ 3114078 h 654"/>
              <a:gd name="T22" fmla="*/ 196639847 w 2759"/>
              <a:gd name="T23" fmla="*/ 6443123 h 654"/>
              <a:gd name="T24" fmla="*/ 199900891 w 2759"/>
              <a:gd name="T25" fmla="*/ 3114078 h 654"/>
              <a:gd name="T26" fmla="*/ 209466421 w 2759"/>
              <a:gd name="T27" fmla="*/ 6443123 h 654"/>
              <a:gd name="T28" fmla="*/ 215988509 w 2759"/>
              <a:gd name="T29" fmla="*/ 6443123 h 654"/>
              <a:gd name="T30" fmla="*/ 232076126 w 2759"/>
              <a:gd name="T31" fmla="*/ 9557201 h 654"/>
              <a:gd name="T32" fmla="*/ 241750787 w 2759"/>
              <a:gd name="T33" fmla="*/ 15892841 h 654"/>
              <a:gd name="T34" fmla="*/ 245011501 w 2759"/>
              <a:gd name="T35" fmla="*/ 15892841 h 654"/>
              <a:gd name="T36" fmla="*/ 257838405 w 2759"/>
              <a:gd name="T37" fmla="*/ 15892841 h 654"/>
              <a:gd name="T38" fmla="*/ 254686161 w 2759"/>
              <a:gd name="T39" fmla="*/ 22335636 h 654"/>
              <a:gd name="T40" fmla="*/ 257838405 w 2759"/>
              <a:gd name="T41" fmla="*/ 28671275 h 654"/>
              <a:gd name="T42" fmla="*/ 254686161 w 2759"/>
              <a:gd name="T43" fmla="*/ 35006915 h 654"/>
              <a:gd name="T44" fmla="*/ 248164074 w 2759"/>
              <a:gd name="T45" fmla="*/ 38228476 h 654"/>
              <a:gd name="T46" fmla="*/ 241750787 w 2759"/>
              <a:gd name="T47" fmla="*/ 41342554 h 654"/>
              <a:gd name="T48" fmla="*/ 235228699 w 2759"/>
              <a:gd name="T49" fmla="*/ 50899755 h 654"/>
              <a:gd name="T50" fmla="*/ 232076126 w 2759"/>
              <a:gd name="T51" fmla="*/ 57342879 h 654"/>
              <a:gd name="T52" fmla="*/ 215988509 w 2759"/>
              <a:gd name="T53" fmla="*/ 63678518 h 654"/>
              <a:gd name="T54" fmla="*/ 209466421 w 2759"/>
              <a:gd name="T55" fmla="*/ 63678518 h 654"/>
              <a:gd name="T56" fmla="*/ 199900891 w 2759"/>
              <a:gd name="T57" fmla="*/ 63678518 h 654"/>
              <a:gd name="T58" fmla="*/ 193378803 w 2759"/>
              <a:gd name="T59" fmla="*/ 66792596 h 654"/>
              <a:gd name="T60" fmla="*/ 190226560 w 2759"/>
              <a:gd name="T61" fmla="*/ 63678518 h 654"/>
              <a:gd name="T62" fmla="*/ 183704473 w 2759"/>
              <a:gd name="T63" fmla="*/ 63678518 h 654"/>
              <a:gd name="T64" fmla="*/ 174138613 w 2759"/>
              <a:gd name="T65" fmla="*/ 60564440 h 654"/>
              <a:gd name="T66" fmla="*/ 167616525 w 2759"/>
              <a:gd name="T67" fmla="*/ 63678518 h 654"/>
              <a:gd name="T68" fmla="*/ 157942194 w 2759"/>
              <a:gd name="T69" fmla="*/ 60564440 h 654"/>
              <a:gd name="T70" fmla="*/ 145006820 w 2759"/>
              <a:gd name="T71" fmla="*/ 60564440 h 654"/>
              <a:gd name="T72" fmla="*/ 135441290 w 2759"/>
              <a:gd name="T73" fmla="*/ 60564440 h 654"/>
              <a:gd name="T74" fmla="*/ 128919202 w 2759"/>
              <a:gd name="T75" fmla="*/ 57342879 h 654"/>
              <a:gd name="T76" fmla="*/ 122505915 w 2759"/>
              <a:gd name="T77" fmla="*/ 63678518 h 654"/>
              <a:gd name="T78" fmla="*/ 112831584 w 2759"/>
              <a:gd name="T79" fmla="*/ 60564440 h 654"/>
              <a:gd name="T80" fmla="*/ 112831584 w 2759"/>
              <a:gd name="T81" fmla="*/ 66792596 h 654"/>
              <a:gd name="T82" fmla="*/ 103156924 w 2759"/>
              <a:gd name="T83" fmla="*/ 60564440 h 654"/>
              <a:gd name="T84" fmla="*/ 83808263 w 2759"/>
              <a:gd name="T85" fmla="*/ 63678518 h 654"/>
              <a:gd name="T86" fmla="*/ 83808263 w 2759"/>
              <a:gd name="T87" fmla="*/ 63678518 h 654"/>
              <a:gd name="T88" fmla="*/ 83808263 w 2759"/>
              <a:gd name="T89" fmla="*/ 57342879 h 654"/>
              <a:gd name="T90" fmla="*/ 83808263 w 2759"/>
              <a:gd name="T91" fmla="*/ 50899755 h 654"/>
              <a:gd name="T92" fmla="*/ 83808263 w 2759"/>
              <a:gd name="T93" fmla="*/ 41342554 h 654"/>
              <a:gd name="T94" fmla="*/ 87069306 w 2759"/>
              <a:gd name="T95" fmla="*/ 31892837 h 654"/>
              <a:gd name="T96" fmla="*/ 83808263 w 2759"/>
              <a:gd name="T97" fmla="*/ 25450042 h 654"/>
              <a:gd name="T98" fmla="*/ 74133932 w 2759"/>
              <a:gd name="T99" fmla="*/ 15892841 h 654"/>
              <a:gd name="T100" fmla="*/ 293383484 w 2759"/>
              <a:gd name="T101" fmla="*/ 41342554 h 654"/>
              <a:gd name="T102" fmla="*/ 280448110 w 2759"/>
              <a:gd name="T103" fmla="*/ 44671600 h 654"/>
              <a:gd name="T104" fmla="*/ 270773779 w 2759"/>
              <a:gd name="T105" fmla="*/ 47785678 h 654"/>
              <a:gd name="T106" fmla="*/ 267621536 w 2759"/>
              <a:gd name="T107" fmla="*/ 44671600 h 654"/>
              <a:gd name="T108" fmla="*/ 6413287 w 2759"/>
              <a:gd name="T109" fmla="*/ 44671600 h 654"/>
              <a:gd name="T110" fmla="*/ 0 w 2759"/>
              <a:gd name="T111" fmla="*/ 50899755 h 654"/>
              <a:gd name="T112" fmla="*/ 293383484 w 2759"/>
              <a:gd name="T113" fmla="*/ 25450042 h 654"/>
              <a:gd name="T114" fmla="*/ 290122440 w 2759"/>
              <a:gd name="T115" fmla="*/ 22335636 h 654"/>
              <a:gd name="T116" fmla="*/ 293383484 w 2759"/>
              <a:gd name="T117" fmla="*/ 25450042 h 654"/>
              <a:gd name="T118" fmla="*/ 51524227 w 2759"/>
              <a:gd name="T119" fmla="*/ 15892841 h 654"/>
              <a:gd name="T120" fmla="*/ 296535727 w 2759"/>
              <a:gd name="T121" fmla="*/ 19114402 h 654"/>
              <a:gd name="T122" fmla="*/ 0 w 2759"/>
              <a:gd name="T123" fmla="*/ 41342554 h 6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759" h="654">
                <a:moveTo>
                  <a:pt x="711" y="148"/>
                </a:moveTo>
                <a:lnTo>
                  <a:pt x="741" y="148"/>
                </a:lnTo>
                <a:lnTo>
                  <a:pt x="741" y="119"/>
                </a:lnTo>
                <a:lnTo>
                  <a:pt x="771" y="119"/>
                </a:lnTo>
                <a:lnTo>
                  <a:pt x="801" y="89"/>
                </a:lnTo>
                <a:lnTo>
                  <a:pt x="801" y="60"/>
                </a:lnTo>
                <a:lnTo>
                  <a:pt x="801" y="29"/>
                </a:lnTo>
                <a:lnTo>
                  <a:pt x="801" y="0"/>
                </a:lnTo>
                <a:lnTo>
                  <a:pt x="830" y="0"/>
                </a:lnTo>
                <a:lnTo>
                  <a:pt x="859" y="0"/>
                </a:lnTo>
                <a:lnTo>
                  <a:pt x="890" y="0"/>
                </a:lnTo>
                <a:lnTo>
                  <a:pt x="919" y="0"/>
                </a:lnTo>
                <a:lnTo>
                  <a:pt x="949" y="0"/>
                </a:lnTo>
                <a:lnTo>
                  <a:pt x="978" y="0"/>
                </a:lnTo>
                <a:lnTo>
                  <a:pt x="978" y="29"/>
                </a:lnTo>
                <a:lnTo>
                  <a:pt x="1008" y="29"/>
                </a:lnTo>
                <a:lnTo>
                  <a:pt x="1038" y="29"/>
                </a:lnTo>
                <a:lnTo>
                  <a:pt x="1067" y="29"/>
                </a:lnTo>
                <a:lnTo>
                  <a:pt x="1097" y="29"/>
                </a:lnTo>
                <a:lnTo>
                  <a:pt x="1127" y="29"/>
                </a:lnTo>
                <a:lnTo>
                  <a:pt x="1157" y="29"/>
                </a:lnTo>
                <a:lnTo>
                  <a:pt x="1186" y="29"/>
                </a:lnTo>
                <a:lnTo>
                  <a:pt x="1215" y="29"/>
                </a:lnTo>
                <a:lnTo>
                  <a:pt x="1246" y="29"/>
                </a:lnTo>
                <a:lnTo>
                  <a:pt x="1275" y="29"/>
                </a:lnTo>
                <a:lnTo>
                  <a:pt x="1305" y="29"/>
                </a:lnTo>
                <a:lnTo>
                  <a:pt x="1334" y="29"/>
                </a:lnTo>
                <a:lnTo>
                  <a:pt x="1364" y="29"/>
                </a:lnTo>
                <a:lnTo>
                  <a:pt x="1394" y="29"/>
                </a:lnTo>
                <a:lnTo>
                  <a:pt x="1423" y="29"/>
                </a:lnTo>
                <a:lnTo>
                  <a:pt x="1453" y="29"/>
                </a:lnTo>
                <a:lnTo>
                  <a:pt x="1483" y="29"/>
                </a:lnTo>
                <a:lnTo>
                  <a:pt x="1483" y="60"/>
                </a:lnTo>
                <a:lnTo>
                  <a:pt x="1512" y="60"/>
                </a:lnTo>
                <a:lnTo>
                  <a:pt x="1512" y="29"/>
                </a:lnTo>
                <a:lnTo>
                  <a:pt x="1542" y="29"/>
                </a:lnTo>
                <a:lnTo>
                  <a:pt x="1571" y="29"/>
                </a:lnTo>
                <a:lnTo>
                  <a:pt x="1602" y="29"/>
                </a:lnTo>
                <a:lnTo>
                  <a:pt x="1631" y="29"/>
                </a:lnTo>
                <a:lnTo>
                  <a:pt x="1660" y="29"/>
                </a:lnTo>
                <a:lnTo>
                  <a:pt x="1690" y="29"/>
                </a:lnTo>
                <a:lnTo>
                  <a:pt x="1720" y="29"/>
                </a:lnTo>
                <a:lnTo>
                  <a:pt x="1720" y="60"/>
                </a:lnTo>
                <a:lnTo>
                  <a:pt x="1750" y="60"/>
                </a:lnTo>
                <a:lnTo>
                  <a:pt x="1779" y="60"/>
                </a:lnTo>
                <a:lnTo>
                  <a:pt x="1809" y="60"/>
                </a:lnTo>
                <a:lnTo>
                  <a:pt x="1839" y="60"/>
                </a:lnTo>
                <a:lnTo>
                  <a:pt x="1839" y="29"/>
                </a:lnTo>
                <a:lnTo>
                  <a:pt x="1868" y="60"/>
                </a:lnTo>
                <a:lnTo>
                  <a:pt x="1898" y="60"/>
                </a:lnTo>
                <a:lnTo>
                  <a:pt x="1927" y="60"/>
                </a:lnTo>
                <a:lnTo>
                  <a:pt x="1958" y="60"/>
                </a:lnTo>
                <a:lnTo>
                  <a:pt x="1987" y="60"/>
                </a:lnTo>
                <a:lnTo>
                  <a:pt x="2016" y="60"/>
                </a:lnTo>
                <a:lnTo>
                  <a:pt x="2046" y="60"/>
                </a:lnTo>
                <a:lnTo>
                  <a:pt x="2076" y="60"/>
                </a:lnTo>
                <a:lnTo>
                  <a:pt x="2106" y="89"/>
                </a:lnTo>
                <a:lnTo>
                  <a:pt x="2135" y="89"/>
                </a:lnTo>
                <a:lnTo>
                  <a:pt x="2164" y="119"/>
                </a:lnTo>
                <a:lnTo>
                  <a:pt x="2195" y="119"/>
                </a:lnTo>
                <a:lnTo>
                  <a:pt x="2195" y="89"/>
                </a:lnTo>
                <a:lnTo>
                  <a:pt x="2195" y="119"/>
                </a:lnTo>
                <a:lnTo>
                  <a:pt x="2224" y="119"/>
                </a:lnTo>
                <a:lnTo>
                  <a:pt x="2224" y="148"/>
                </a:lnTo>
                <a:lnTo>
                  <a:pt x="2254" y="148"/>
                </a:lnTo>
                <a:lnTo>
                  <a:pt x="2283" y="148"/>
                </a:lnTo>
                <a:lnTo>
                  <a:pt x="2313" y="148"/>
                </a:lnTo>
                <a:lnTo>
                  <a:pt x="2343" y="148"/>
                </a:lnTo>
                <a:lnTo>
                  <a:pt x="2343" y="119"/>
                </a:lnTo>
                <a:lnTo>
                  <a:pt x="2372" y="119"/>
                </a:lnTo>
                <a:lnTo>
                  <a:pt x="2372" y="148"/>
                </a:lnTo>
                <a:lnTo>
                  <a:pt x="2343" y="148"/>
                </a:lnTo>
                <a:lnTo>
                  <a:pt x="2343" y="178"/>
                </a:lnTo>
                <a:lnTo>
                  <a:pt x="2343" y="208"/>
                </a:lnTo>
                <a:lnTo>
                  <a:pt x="2343" y="237"/>
                </a:lnTo>
                <a:lnTo>
                  <a:pt x="2343" y="267"/>
                </a:lnTo>
                <a:lnTo>
                  <a:pt x="2372" y="267"/>
                </a:lnTo>
                <a:lnTo>
                  <a:pt x="2372" y="297"/>
                </a:lnTo>
                <a:lnTo>
                  <a:pt x="2402" y="297"/>
                </a:lnTo>
                <a:lnTo>
                  <a:pt x="2372" y="297"/>
                </a:lnTo>
                <a:lnTo>
                  <a:pt x="2343" y="297"/>
                </a:lnTo>
                <a:lnTo>
                  <a:pt x="2343" y="326"/>
                </a:lnTo>
                <a:lnTo>
                  <a:pt x="2313" y="326"/>
                </a:lnTo>
                <a:lnTo>
                  <a:pt x="2283" y="326"/>
                </a:lnTo>
                <a:lnTo>
                  <a:pt x="2283" y="356"/>
                </a:lnTo>
                <a:lnTo>
                  <a:pt x="2254" y="356"/>
                </a:lnTo>
                <a:lnTo>
                  <a:pt x="2224" y="356"/>
                </a:lnTo>
                <a:lnTo>
                  <a:pt x="2224" y="385"/>
                </a:lnTo>
                <a:lnTo>
                  <a:pt x="2195" y="416"/>
                </a:lnTo>
                <a:lnTo>
                  <a:pt x="2195" y="445"/>
                </a:lnTo>
                <a:lnTo>
                  <a:pt x="2195" y="474"/>
                </a:lnTo>
                <a:lnTo>
                  <a:pt x="2164" y="474"/>
                </a:lnTo>
                <a:lnTo>
                  <a:pt x="2135" y="504"/>
                </a:lnTo>
                <a:lnTo>
                  <a:pt x="2135" y="534"/>
                </a:lnTo>
                <a:lnTo>
                  <a:pt x="2106" y="534"/>
                </a:lnTo>
                <a:lnTo>
                  <a:pt x="2106" y="564"/>
                </a:lnTo>
                <a:lnTo>
                  <a:pt x="2076" y="564"/>
                </a:lnTo>
                <a:lnTo>
                  <a:pt x="2046" y="564"/>
                </a:lnTo>
                <a:lnTo>
                  <a:pt x="2016" y="564"/>
                </a:lnTo>
                <a:lnTo>
                  <a:pt x="1987" y="593"/>
                </a:lnTo>
                <a:lnTo>
                  <a:pt x="1987" y="564"/>
                </a:lnTo>
                <a:lnTo>
                  <a:pt x="1958" y="564"/>
                </a:lnTo>
                <a:lnTo>
                  <a:pt x="1927" y="593"/>
                </a:lnTo>
                <a:lnTo>
                  <a:pt x="1898" y="593"/>
                </a:lnTo>
                <a:lnTo>
                  <a:pt x="1868" y="593"/>
                </a:lnTo>
                <a:lnTo>
                  <a:pt x="1839" y="593"/>
                </a:lnTo>
                <a:lnTo>
                  <a:pt x="1839" y="622"/>
                </a:lnTo>
                <a:lnTo>
                  <a:pt x="1809" y="622"/>
                </a:lnTo>
                <a:lnTo>
                  <a:pt x="1779" y="622"/>
                </a:lnTo>
                <a:lnTo>
                  <a:pt x="1750" y="593"/>
                </a:lnTo>
                <a:lnTo>
                  <a:pt x="1779" y="593"/>
                </a:lnTo>
                <a:lnTo>
                  <a:pt x="1809" y="593"/>
                </a:lnTo>
                <a:lnTo>
                  <a:pt x="1779" y="593"/>
                </a:lnTo>
                <a:lnTo>
                  <a:pt x="1750" y="593"/>
                </a:lnTo>
                <a:lnTo>
                  <a:pt x="1750" y="622"/>
                </a:lnTo>
                <a:lnTo>
                  <a:pt x="1720" y="622"/>
                </a:lnTo>
                <a:lnTo>
                  <a:pt x="1690" y="593"/>
                </a:lnTo>
                <a:lnTo>
                  <a:pt x="1660" y="593"/>
                </a:lnTo>
                <a:lnTo>
                  <a:pt x="1660" y="564"/>
                </a:lnTo>
                <a:lnTo>
                  <a:pt x="1631" y="564"/>
                </a:lnTo>
                <a:lnTo>
                  <a:pt x="1602" y="564"/>
                </a:lnTo>
                <a:lnTo>
                  <a:pt x="1602" y="593"/>
                </a:lnTo>
                <a:lnTo>
                  <a:pt x="1571" y="622"/>
                </a:lnTo>
                <a:lnTo>
                  <a:pt x="1571" y="593"/>
                </a:lnTo>
                <a:lnTo>
                  <a:pt x="1542" y="593"/>
                </a:lnTo>
                <a:lnTo>
                  <a:pt x="1542" y="564"/>
                </a:lnTo>
                <a:lnTo>
                  <a:pt x="1512" y="564"/>
                </a:lnTo>
                <a:lnTo>
                  <a:pt x="1483" y="564"/>
                </a:lnTo>
                <a:lnTo>
                  <a:pt x="1453" y="564"/>
                </a:lnTo>
                <a:lnTo>
                  <a:pt x="1423" y="564"/>
                </a:lnTo>
                <a:lnTo>
                  <a:pt x="1394" y="564"/>
                </a:lnTo>
                <a:lnTo>
                  <a:pt x="1394" y="593"/>
                </a:lnTo>
                <a:lnTo>
                  <a:pt x="1364" y="564"/>
                </a:lnTo>
                <a:lnTo>
                  <a:pt x="1334" y="564"/>
                </a:lnTo>
                <a:lnTo>
                  <a:pt x="1305" y="564"/>
                </a:lnTo>
                <a:lnTo>
                  <a:pt x="1305" y="593"/>
                </a:lnTo>
                <a:lnTo>
                  <a:pt x="1275" y="564"/>
                </a:lnTo>
                <a:lnTo>
                  <a:pt x="1246" y="564"/>
                </a:lnTo>
                <a:lnTo>
                  <a:pt x="1215" y="564"/>
                </a:lnTo>
                <a:lnTo>
                  <a:pt x="1215" y="534"/>
                </a:lnTo>
                <a:lnTo>
                  <a:pt x="1186" y="534"/>
                </a:lnTo>
                <a:lnTo>
                  <a:pt x="1157" y="564"/>
                </a:lnTo>
                <a:lnTo>
                  <a:pt x="1186" y="564"/>
                </a:lnTo>
                <a:lnTo>
                  <a:pt x="1157" y="593"/>
                </a:lnTo>
                <a:lnTo>
                  <a:pt x="1127" y="593"/>
                </a:lnTo>
                <a:lnTo>
                  <a:pt x="1097" y="593"/>
                </a:lnTo>
                <a:lnTo>
                  <a:pt x="1067" y="593"/>
                </a:lnTo>
                <a:lnTo>
                  <a:pt x="1038" y="593"/>
                </a:lnTo>
                <a:lnTo>
                  <a:pt x="1038" y="564"/>
                </a:lnTo>
                <a:lnTo>
                  <a:pt x="1038" y="593"/>
                </a:lnTo>
                <a:lnTo>
                  <a:pt x="1038" y="622"/>
                </a:lnTo>
                <a:lnTo>
                  <a:pt x="1008" y="622"/>
                </a:lnTo>
                <a:lnTo>
                  <a:pt x="1008" y="593"/>
                </a:lnTo>
                <a:lnTo>
                  <a:pt x="978" y="593"/>
                </a:lnTo>
                <a:lnTo>
                  <a:pt x="978" y="564"/>
                </a:lnTo>
                <a:lnTo>
                  <a:pt x="949" y="564"/>
                </a:lnTo>
                <a:lnTo>
                  <a:pt x="919" y="564"/>
                </a:lnTo>
                <a:lnTo>
                  <a:pt x="890" y="564"/>
                </a:lnTo>
                <a:lnTo>
                  <a:pt x="859" y="593"/>
                </a:lnTo>
                <a:lnTo>
                  <a:pt x="830" y="593"/>
                </a:lnTo>
                <a:lnTo>
                  <a:pt x="801" y="593"/>
                </a:lnTo>
                <a:lnTo>
                  <a:pt x="771" y="593"/>
                </a:lnTo>
                <a:lnTo>
                  <a:pt x="771" y="622"/>
                </a:lnTo>
                <a:lnTo>
                  <a:pt x="771" y="593"/>
                </a:lnTo>
                <a:lnTo>
                  <a:pt x="741" y="593"/>
                </a:lnTo>
                <a:lnTo>
                  <a:pt x="741" y="564"/>
                </a:lnTo>
                <a:lnTo>
                  <a:pt x="741" y="534"/>
                </a:lnTo>
                <a:lnTo>
                  <a:pt x="771" y="534"/>
                </a:lnTo>
                <a:lnTo>
                  <a:pt x="771" y="504"/>
                </a:lnTo>
                <a:lnTo>
                  <a:pt x="741" y="504"/>
                </a:lnTo>
                <a:lnTo>
                  <a:pt x="771" y="474"/>
                </a:lnTo>
                <a:lnTo>
                  <a:pt x="771" y="445"/>
                </a:lnTo>
                <a:lnTo>
                  <a:pt x="741" y="445"/>
                </a:lnTo>
                <a:lnTo>
                  <a:pt x="771" y="445"/>
                </a:lnTo>
                <a:lnTo>
                  <a:pt x="771" y="416"/>
                </a:lnTo>
                <a:lnTo>
                  <a:pt x="771" y="385"/>
                </a:lnTo>
                <a:lnTo>
                  <a:pt x="771" y="356"/>
                </a:lnTo>
                <a:lnTo>
                  <a:pt x="801" y="356"/>
                </a:lnTo>
                <a:lnTo>
                  <a:pt x="801" y="326"/>
                </a:lnTo>
                <a:lnTo>
                  <a:pt x="801" y="297"/>
                </a:lnTo>
                <a:lnTo>
                  <a:pt x="771" y="297"/>
                </a:lnTo>
                <a:lnTo>
                  <a:pt x="771" y="267"/>
                </a:lnTo>
                <a:lnTo>
                  <a:pt x="771" y="237"/>
                </a:lnTo>
                <a:lnTo>
                  <a:pt x="741" y="237"/>
                </a:lnTo>
                <a:lnTo>
                  <a:pt x="711" y="237"/>
                </a:lnTo>
                <a:lnTo>
                  <a:pt x="711" y="208"/>
                </a:lnTo>
                <a:lnTo>
                  <a:pt x="711" y="178"/>
                </a:lnTo>
                <a:lnTo>
                  <a:pt x="682" y="178"/>
                </a:lnTo>
                <a:lnTo>
                  <a:pt x="682" y="148"/>
                </a:lnTo>
                <a:lnTo>
                  <a:pt x="711" y="148"/>
                </a:lnTo>
                <a:close/>
                <a:moveTo>
                  <a:pt x="2551" y="385"/>
                </a:moveTo>
                <a:lnTo>
                  <a:pt x="2551" y="385"/>
                </a:lnTo>
                <a:lnTo>
                  <a:pt x="2580" y="356"/>
                </a:lnTo>
                <a:lnTo>
                  <a:pt x="2610" y="385"/>
                </a:lnTo>
                <a:lnTo>
                  <a:pt x="2639" y="385"/>
                </a:lnTo>
                <a:lnTo>
                  <a:pt x="2669" y="385"/>
                </a:lnTo>
                <a:lnTo>
                  <a:pt x="2699" y="385"/>
                </a:lnTo>
                <a:lnTo>
                  <a:pt x="2699" y="416"/>
                </a:lnTo>
                <a:lnTo>
                  <a:pt x="2669" y="416"/>
                </a:lnTo>
                <a:lnTo>
                  <a:pt x="2639" y="416"/>
                </a:lnTo>
                <a:lnTo>
                  <a:pt x="2610" y="416"/>
                </a:lnTo>
                <a:lnTo>
                  <a:pt x="2580" y="416"/>
                </a:lnTo>
                <a:lnTo>
                  <a:pt x="2551" y="445"/>
                </a:lnTo>
                <a:lnTo>
                  <a:pt x="2520" y="445"/>
                </a:lnTo>
                <a:lnTo>
                  <a:pt x="2491" y="445"/>
                </a:lnTo>
                <a:lnTo>
                  <a:pt x="2462" y="445"/>
                </a:lnTo>
                <a:lnTo>
                  <a:pt x="2432" y="445"/>
                </a:lnTo>
                <a:lnTo>
                  <a:pt x="2402" y="445"/>
                </a:lnTo>
                <a:lnTo>
                  <a:pt x="2402" y="416"/>
                </a:lnTo>
                <a:lnTo>
                  <a:pt x="2432" y="416"/>
                </a:lnTo>
                <a:lnTo>
                  <a:pt x="2462" y="416"/>
                </a:lnTo>
                <a:lnTo>
                  <a:pt x="2491" y="385"/>
                </a:lnTo>
                <a:lnTo>
                  <a:pt x="2520" y="385"/>
                </a:lnTo>
                <a:lnTo>
                  <a:pt x="2551" y="385"/>
                </a:lnTo>
                <a:close/>
                <a:moveTo>
                  <a:pt x="59" y="416"/>
                </a:moveTo>
                <a:lnTo>
                  <a:pt x="59" y="416"/>
                </a:lnTo>
                <a:lnTo>
                  <a:pt x="89" y="416"/>
                </a:lnTo>
                <a:lnTo>
                  <a:pt x="89" y="445"/>
                </a:lnTo>
                <a:lnTo>
                  <a:pt x="89" y="474"/>
                </a:lnTo>
                <a:lnTo>
                  <a:pt x="59" y="474"/>
                </a:lnTo>
                <a:lnTo>
                  <a:pt x="29" y="474"/>
                </a:lnTo>
                <a:lnTo>
                  <a:pt x="0" y="474"/>
                </a:lnTo>
                <a:lnTo>
                  <a:pt x="0" y="445"/>
                </a:lnTo>
                <a:lnTo>
                  <a:pt x="0" y="416"/>
                </a:lnTo>
                <a:lnTo>
                  <a:pt x="29" y="416"/>
                </a:lnTo>
                <a:lnTo>
                  <a:pt x="59" y="416"/>
                </a:lnTo>
                <a:close/>
                <a:moveTo>
                  <a:pt x="2728" y="208"/>
                </a:moveTo>
                <a:lnTo>
                  <a:pt x="2728" y="208"/>
                </a:lnTo>
                <a:lnTo>
                  <a:pt x="2728" y="237"/>
                </a:lnTo>
                <a:lnTo>
                  <a:pt x="2699" y="237"/>
                </a:lnTo>
                <a:lnTo>
                  <a:pt x="2699" y="208"/>
                </a:lnTo>
                <a:lnTo>
                  <a:pt x="2669" y="208"/>
                </a:lnTo>
                <a:lnTo>
                  <a:pt x="2639" y="178"/>
                </a:lnTo>
                <a:lnTo>
                  <a:pt x="2669" y="178"/>
                </a:lnTo>
                <a:lnTo>
                  <a:pt x="2699" y="178"/>
                </a:lnTo>
                <a:lnTo>
                  <a:pt x="2728" y="208"/>
                </a:lnTo>
                <a:close/>
                <a:moveTo>
                  <a:pt x="2699" y="237"/>
                </a:moveTo>
                <a:lnTo>
                  <a:pt x="2699" y="237"/>
                </a:lnTo>
                <a:lnTo>
                  <a:pt x="2699" y="208"/>
                </a:lnTo>
                <a:lnTo>
                  <a:pt x="2699" y="237"/>
                </a:lnTo>
                <a:close/>
                <a:moveTo>
                  <a:pt x="474" y="148"/>
                </a:moveTo>
                <a:lnTo>
                  <a:pt x="474" y="148"/>
                </a:lnTo>
                <a:lnTo>
                  <a:pt x="474" y="119"/>
                </a:lnTo>
                <a:lnTo>
                  <a:pt x="474" y="148"/>
                </a:lnTo>
                <a:close/>
                <a:moveTo>
                  <a:pt x="2402" y="267"/>
                </a:moveTo>
                <a:lnTo>
                  <a:pt x="2402" y="267"/>
                </a:lnTo>
                <a:lnTo>
                  <a:pt x="2372" y="267"/>
                </a:lnTo>
                <a:lnTo>
                  <a:pt x="2402" y="267"/>
                </a:lnTo>
                <a:close/>
                <a:moveTo>
                  <a:pt x="2669" y="237"/>
                </a:moveTo>
                <a:lnTo>
                  <a:pt x="2639" y="237"/>
                </a:lnTo>
                <a:lnTo>
                  <a:pt x="2639" y="208"/>
                </a:lnTo>
                <a:lnTo>
                  <a:pt x="2669" y="208"/>
                </a:lnTo>
                <a:lnTo>
                  <a:pt x="2669" y="237"/>
                </a:lnTo>
                <a:close/>
                <a:moveTo>
                  <a:pt x="2728" y="178"/>
                </a:moveTo>
                <a:lnTo>
                  <a:pt x="2728" y="178"/>
                </a:lnTo>
                <a:close/>
                <a:moveTo>
                  <a:pt x="2758" y="208"/>
                </a:moveTo>
                <a:lnTo>
                  <a:pt x="2758" y="208"/>
                </a:lnTo>
                <a:close/>
                <a:moveTo>
                  <a:pt x="2402" y="148"/>
                </a:moveTo>
                <a:lnTo>
                  <a:pt x="2402" y="119"/>
                </a:lnTo>
                <a:lnTo>
                  <a:pt x="2402" y="148"/>
                </a:lnTo>
                <a:close/>
                <a:moveTo>
                  <a:pt x="2402" y="178"/>
                </a:moveTo>
                <a:lnTo>
                  <a:pt x="2402" y="178"/>
                </a:lnTo>
                <a:close/>
                <a:moveTo>
                  <a:pt x="2402" y="148"/>
                </a:moveTo>
                <a:lnTo>
                  <a:pt x="2402" y="148"/>
                </a:lnTo>
                <a:close/>
                <a:moveTo>
                  <a:pt x="0" y="385"/>
                </a:moveTo>
                <a:lnTo>
                  <a:pt x="0" y="385"/>
                </a:lnTo>
                <a:lnTo>
                  <a:pt x="0" y="356"/>
                </a:lnTo>
                <a:lnTo>
                  <a:pt x="0" y="385"/>
                </a:lnTo>
                <a:close/>
                <a:moveTo>
                  <a:pt x="1453" y="653"/>
                </a:moveTo>
                <a:lnTo>
                  <a:pt x="1453" y="653"/>
                </a:lnTo>
                <a:lnTo>
                  <a:pt x="1423" y="653"/>
                </a:lnTo>
                <a:lnTo>
                  <a:pt x="1453" y="65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200" name="Text Box 128"/>
          <p:cNvSpPr txBox="1">
            <a:spLocks noChangeArrowheads="1"/>
          </p:cNvSpPr>
          <p:nvPr/>
        </p:nvSpPr>
        <p:spPr bwMode="auto">
          <a:xfrm>
            <a:off x="8101921" y="6139081"/>
            <a:ext cx="191520" cy="1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998" dirty="0">
              <a:solidFill>
                <a:srgbClr val="000000"/>
              </a:solidFill>
              <a:latin typeface="Gotham-Book" charset="0"/>
              <a:ea typeface="ヒラギノ角ゴ Pro W3" charset="0"/>
              <a:cs typeface="Gotham-Book" charset="0"/>
            </a:endParaRPr>
          </a:p>
        </p:txBody>
      </p:sp>
      <p:sp>
        <p:nvSpPr>
          <p:cNvPr id="3201" name="Text Box 129"/>
          <p:cNvSpPr txBox="1">
            <a:spLocks noChangeArrowheads="1"/>
          </p:cNvSpPr>
          <p:nvPr/>
        </p:nvSpPr>
        <p:spPr bwMode="auto">
          <a:xfrm>
            <a:off x="8323681" y="6139081"/>
            <a:ext cx="54720" cy="1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998" dirty="0">
              <a:solidFill>
                <a:srgbClr val="000000"/>
              </a:solidFill>
              <a:latin typeface="Gotham-Book" charset="0"/>
              <a:ea typeface="ヒラギノ角ゴ Pro W3" charset="0"/>
              <a:cs typeface="Gotham-Book" charset="0"/>
            </a:endParaRPr>
          </a:p>
        </p:txBody>
      </p:sp>
      <p:sp>
        <p:nvSpPr>
          <p:cNvPr id="3202" name="Text Box 130"/>
          <p:cNvSpPr txBox="1">
            <a:spLocks noChangeArrowheads="1"/>
          </p:cNvSpPr>
          <p:nvPr/>
        </p:nvSpPr>
        <p:spPr bwMode="auto">
          <a:xfrm>
            <a:off x="8385601" y="6139081"/>
            <a:ext cx="63360" cy="1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998" dirty="0">
              <a:solidFill>
                <a:srgbClr val="000000"/>
              </a:solidFill>
              <a:latin typeface="Gotham-Book" charset="0"/>
              <a:ea typeface="ヒラギノ角ゴ Pro W3" charset="0"/>
              <a:cs typeface="Gotham-Book" charset="0"/>
            </a:endParaRPr>
          </a:p>
        </p:txBody>
      </p:sp>
      <p:sp>
        <p:nvSpPr>
          <p:cNvPr id="3203" name="Text Box 131"/>
          <p:cNvSpPr txBox="1">
            <a:spLocks noChangeArrowheads="1"/>
          </p:cNvSpPr>
          <p:nvPr/>
        </p:nvSpPr>
        <p:spPr bwMode="auto">
          <a:xfrm>
            <a:off x="5717280" y="4599720"/>
            <a:ext cx="339840" cy="14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TX</a:t>
            </a:r>
          </a:p>
        </p:txBody>
      </p:sp>
      <p:sp>
        <p:nvSpPr>
          <p:cNvPr id="3204" name="Text Box 132"/>
          <p:cNvSpPr txBox="1">
            <a:spLocks noChangeArrowheads="1"/>
          </p:cNvSpPr>
          <p:nvPr/>
        </p:nvSpPr>
        <p:spPr bwMode="auto">
          <a:xfrm>
            <a:off x="6054241" y="3737161"/>
            <a:ext cx="319680" cy="2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OK</a:t>
            </a:r>
          </a:p>
        </p:txBody>
      </p:sp>
      <p:sp>
        <p:nvSpPr>
          <p:cNvPr id="3205" name="Text Box 133"/>
          <p:cNvSpPr txBox="1">
            <a:spLocks noChangeArrowheads="1"/>
          </p:cNvSpPr>
          <p:nvPr/>
        </p:nvSpPr>
        <p:spPr bwMode="auto">
          <a:xfrm>
            <a:off x="8713921" y="3596041"/>
            <a:ext cx="381600" cy="14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NC</a:t>
            </a:r>
          </a:p>
        </p:txBody>
      </p:sp>
      <p:sp>
        <p:nvSpPr>
          <p:cNvPr id="3206" name="Text Box 134"/>
          <p:cNvSpPr txBox="1">
            <a:spLocks noChangeArrowheads="1"/>
          </p:cNvSpPr>
          <p:nvPr/>
        </p:nvSpPr>
        <p:spPr bwMode="auto">
          <a:xfrm>
            <a:off x="4635841" y="3907081"/>
            <a:ext cx="283680" cy="14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NM</a:t>
            </a:r>
          </a:p>
        </p:txBody>
      </p:sp>
      <p:sp>
        <p:nvSpPr>
          <p:cNvPr id="3207" name="Text Box 135"/>
          <p:cNvSpPr txBox="1">
            <a:spLocks noChangeArrowheads="1"/>
          </p:cNvSpPr>
          <p:nvPr/>
        </p:nvSpPr>
        <p:spPr bwMode="auto">
          <a:xfrm>
            <a:off x="3819360" y="3705481"/>
            <a:ext cx="339840" cy="2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AZ</a:t>
            </a:r>
          </a:p>
        </p:txBody>
      </p:sp>
      <p:sp>
        <p:nvSpPr>
          <p:cNvPr id="3208" name="Text Box 136"/>
          <p:cNvSpPr txBox="1">
            <a:spLocks noChangeArrowheads="1"/>
          </p:cNvSpPr>
          <p:nvPr/>
        </p:nvSpPr>
        <p:spPr bwMode="auto">
          <a:xfrm>
            <a:off x="4022401" y="2829961"/>
            <a:ext cx="234720" cy="18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UT</a:t>
            </a:r>
          </a:p>
        </p:txBody>
      </p:sp>
      <p:sp>
        <p:nvSpPr>
          <p:cNvPr id="3209" name="Text Box 137"/>
          <p:cNvSpPr txBox="1">
            <a:spLocks noChangeArrowheads="1"/>
          </p:cNvSpPr>
          <p:nvPr/>
        </p:nvSpPr>
        <p:spPr bwMode="auto">
          <a:xfrm>
            <a:off x="4782721" y="3015721"/>
            <a:ext cx="367200" cy="2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algn="ctr"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CO</a:t>
            </a:r>
          </a:p>
        </p:txBody>
      </p:sp>
      <p:sp>
        <p:nvSpPr>
          <p:cNvPr id="3213" name="Text Box 141"/>
          <p:cNvSpPr txBox="1">
            <a:spLocks noChangeArrowheads="1"/>
          </p:cNvSpPr>
          <p:nvPr/>
        </p:nvSpPr>
        <p:spPr bwMode="auto">
          <a:xfrm>
            <a:off x="2570881" y="3014281"/>
            <a:ext cx="465120" cy="19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algn="ctr"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CA</a:t>
            </a:r>
          </a:p>
        </p:txBody>
      </p:sp>
      <p:sp>
        <p:nvSpPr>
          <p:cNvPr id="3214" name="Text Box 142"/>
          <p:cNvSpPr txBox="1">
            <a:spLocks noChangeArrowheads="1"/>
          </p:cNvSpPr>
          <p:nvPr/>
        </p:nvSpPr>
        <p:spPr bwMode="auto">
          <a:xfrm>
            <a:off x="3288001" y="2791081"/>
            <a:ext cx="365760" cy="18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NV</a:t>
            </a:r>
          </a:p>
        </p:txBody>
      </p:sp>
      <p:sp>
        <p:nvSpPr>
          <p:cNvPr id="3215" name="Text Box 143"/>
          <p:cNvSpPr txBox="1">
            <a:spLocks noChangeArrowheads="1"/>
          </p:cNvSpPr>
          <p:nvPr/>
        </p:nvSpPr>
        <p:spPr bwMode="auto">
          <a:xfrm>
            <a:off x="3607681" y="2046601"/>
            <a:ext cx="465120" cy="2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algn="ctr"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ID</a:t>
            </a:r>
          </a:p>
        </p:txBody>
      </p:sp>
      <p:sp>
        <p:nvSpPr>
          <p:cNvPr id="3216" name="Text Box 144"/>
          <p:cNvSpPr txBox="1">
            <a:spLocks noChangeArrowheads="1"/>
          </p:cNvSpPr>
          <p:nvPr/>
        </p:nvSpPr>
        <p:spPr bwMode="auto">
          <a:xfrm>
            <a:off x="2969761" y="1797481"/>
            <a:ext cx="493920" cy="16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OR</a:t>
            </a:r>
          </a:p>
        </p:txBody>
      </p:sp>
      <p:sp>
        <p:nvSpPr>
          <p:cNvPr id="3217" name="Text Box 145"/>
          <p:cNvSpPr txBox="1">
            <a:spLocks noChangeArrowheads="1"/>
          </p:cNvSpPr>
          <p:nvPr/>
        </p:nvSpPr>
        <p:spPr bwMode="auto">
          <a:xfrm>
            <a:off x="3162720" y="1194121"/>
            <a:ext cx="1440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W</a:t>
            </a:r>
          </a:p>
        </p:txBody>
      </p:sp>
      <p:sp>
        <p:nvSpPr>
          <p:cNvPr id="3218" name="Text Box 146"/>
          <p:cNvSpPr txBox="1">
            <a:spLocks noChangeArrowheads="1"/>
          </p:cNvSpPr>
          <p:nvPr/>
        </p:nvSpPr>
        <p:spPr bwMode="auto">
          <a:xfrm>
            <a:off x="3313921" y="1194121"/>
            <a:ext cx="10224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A</a:t>
            </a:r>
          </a:p>
        </p:txBody>
      </p:sp>
      <p:sp>
        <p:nvSpPr>
          <p:cNvPr id="3219" name="Text Box 147"/>
          <p:cNvSpPr txBox="1">
            <a:spLocks noChangeArrowheads="1"/>
          </p:cNvSpPr>
          <p:nvPr/>
        </p:nvSpPr>
        <p:spPr bwMode="auto">
          <a:xfrm>
            <a:off x="4644481" y="2294281"/>
            <a:ext cx="144000" cy="14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W</a:t>
            </a:r>
          </a:p>
        </p:txBody>
      </p:sp>
      <p:sp>
        <p:nvSpPr>
          <p:cNvPr id="3220" name="Text Box 148"/>
          <p:cNvSpPr txBox="1">
            <a:spLocks noChangeArrowheads="1"/>
          </p:cNvSpPr>
          <p:nvPr/>
        </p:nvSpPr>
        <p:spPr bwMode="auto">
          <a:xfrm>
            <a:off x="4812960" y="2294281"/>
            <a:ext cx="92160" cy="14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Y</a:t>
            </a:r>
          </a:p>
        </p:txBody>
      </p:sp>
      <p:sp>
        <p:nvSpPr>
          <p:cNvPr id="3221" name="Text Box 149"/>
          <p:cNvSpPr txBox="1">
            <a:spLocks noChangeArrowheads="1"/>
          </p:cNvSpPr>
          <p:nvPr/>
        </p:nvSpPr>
        <p:spPr bwMode="auto">
          <a:xfrm>
            <a:off x="4529281" y="1477801"/>
            <a:ext cx="515520" cy="23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MT</a:t>
            </a:r>
          </a:p>
        </p:txBody>
      </p:sp>
      <p:sp>
        <p:nvSpPr>
          <p:cNvPr id="3222" name="Text Box 150"/>
          <p:cNvSpPr txBox="1">
            <a:spLocks noChangeArrowheads="1"/>
          </p:cNvSpPr>
          <p:nvPr/>
        </p:nvSpPr>
        <p:spPr bwMode="auto">
          <a:xfrm>
            <a:off x="5672641" y="2089801"/>
            <a:ext cx="384480" cy="19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SD</a:t>
            </a:r>
          </a:p>
        </p:txBody>
      </p:sp>
      <p:sp>
        <p:nvSpPr>
          <p:cNvPr id="3223" name="Text Box 151"/>
          <p:cNvSpPr txBox="1">
            <a:spLocks noChangeArrowheads="1"/>
          </p:cNvSpPr>
          <p:nvPr/>
        </p:nvSpPr>
        <p:spPr bwMode="auto">
          <a:xfrm>
            <a:off x="5672641" y="2599561"/>
            <a:ext cx="322560" cy="2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algn="ctr"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NE</a:t>
            </a:r>
          </a:p>
        </p:txBody>
      </p:sp>
      <p:sp>
        <p:nvSpPr>
          <p:cNvPr id="3224" name="Text Box 152"/>
          <p:cNvSpPr txBox="1">
            <a:spLocks noChangeArrowheads="1"/>
          </p:cNvSpPr>
          <p:nvPr/>
        </p:nvSpPr>
        <p:spPr bwMode="auto">
          <a:xfrm>
            <a:off x="6389761" y="1646281"/>
            <a:ext cx="364320" cy="19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MN</a:t>
            </a:r>
          </a:p>
        </p:txBody>
      </p:sp>
      <p:sp>
        <p:nvSpPr>
          <p:cNvPr id="3225" name="Text Box 153"/>
          <p:cNvSpPr txBox="1">
            <a:spLocks noChangeArrowheads="1"/>
          </p:cNvSpPr>
          <p:nvPr/>
        </p:nvSpPr>
        <p:spPr bwMode="auto">
          <a:xfrm>
            <a:off x="6620161" y="2586600"/>
            <a:ext cx="387360" cy="13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IA</a:t>
            </a:r>
          </a:p>
        </p:txBody>
      </p:sp>
      <p:sp>
        <p:nvSpPr>
          <p:cNvPr id="3226" name="Text Box 154"/>
          <p:cNvSpPr txBox="1">
            <a:spLocks noChangeArrowheads="1"/>
          </p:cNvSpPr>
          <p:nvPr/>
        </p:nvSpPr>
        <p:spPr bwMode="auto">
          <a:xfrm>
            <a:off x="7020481" y="1991881"/>
            <a:ext cx="365760" cy="16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WI</a:t>
            </a:r>
          </a:p>
        </p:txBody>
      </p:sp>
      <p:sp>
        <p:nvSpPr>
          <p:cNvPr id="3227" name="Text Box 155"/>
          <p:cNvSpPr txBox="1">
            <a:spLocks noChangeArrowheads="1"/>
          </p:cNvSpPr>
          <p:nvPr/>
        </p:nvSpPr>
        <p:spPr bwMode="auto">
          <a:xfrm>
            <a:off x="7818241" y="2311561"/>
            <a:ext cx="306720" cy="1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MI</a:t>
            </a:r>
          </a:p>
        </p:txBody>
      </p:sp>
      <p:sp>
        <p:nvSpPr>
          <p:cNvPr id="3228" name="Text Box 156"/>
          <p:cNvSpPr txBox="1">
            <a:spLocks noChangeArrowheads="1"/>
          </p:cNvSpPr>
          <p:nvPr/>
        </p:nvSpPr>
        <p:spPr bwMode="auto">
          <a:xfrm>
            <a:off x="7649761" y="3014281"/>
            <a:ext cx="243360" cy="16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IN</a:t>
            </a:r>
          </a:p>
        </p:txBody>
      </p:sp>
      <p:sp>
        <p:nvSpPr>
          <p:cNvPr id="3229" name="Text Box 157"/>
          <p:cNvSpPr txBox="1">
            <a:spLocks noChangeArrowheads="1"/>
          </p:cNvSpPr>
          <p:nvPr/>
        </p:nvSpPr>
        <p:spPr bwMode="auto">
          <a:xfrm>
            <a:off x="8067361" y="2736360"/>
            <a:ext cx="394560" cy="17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OH</a:t>
            </a:r>
          </a:p>
        </p:txBody>
      </p:sp>
      <p:sp>
        <p:nvSpPr>
          <p:cNvPr id="3230" name="Text Box 158"/>
          <p:cNvSpPr txBox="1">
            <a:spLocks noChangeArrowheads="1"/>
          </p:cNvSpPr>
          <p:nvPr/>
        </p:nvSpPr>
        <p:spPr bwMode="auto">
          <a:xfrm>
            <a:off x="6762721" y="4483081"/>
            <a:ext cx="244800" cy="2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LA</a:t>
            </a:r>
          </a:p>
        </p:txBody>
      </p:sp>
      <p:sp>
        <p:nvSpPr>
          <p:cNvPr id="3231" name="Text Box 159"/>
          <p:cNvSpPr txBox="1">
            <a:spLocks noChangeArrowheads="1"/>
          </p:cNvSpPr>
          <p:nvPr/>
        </p:nvSpPr>
        <p:spPr bwMode="auto">
          <a:xfrm>
            <a:off x="7206241" y="4164841"/>
            <a:ext cx="243360" cy="20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MS</a:t>
            </a:r>
          </a:p>
        </p:txBody>
      </p:sp>
      <p:sp>
        <p:nvSpPr>
          <p:cNvPr id="3232" name="Text Box 160"/>
          <p:cNvSpPr txBox="1">
            <a:spLocks noChangeArrowheads="1"/>
          </p:cNvSpPr>
          <p:nvPr/>
        </p:nvSpPr>
        <p:spPr bwMode="auto">
          <a:xfrm>
            <a:off x="7655521" y="4164841"/>
            <a:ext cx="2678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prstClr val="white"/>
                </a:solidFill>
                <a:latin typeface="Gotham-Medium" charset="0"/>
                <a:ea typeface="ヒラギノ角ゴ Pro W3" charset="0"/>
                <a:cs typeface="Gotham-Medium" charset="0"/>
              </a:rPr>
              <a:t>AL</a:t>
            </a:r>
          </a:p>
        </p:txBody>
      </p:sp>
      <p:sp>
        <p:nvSpPr>
          <p:cNvPr id="3233" name="Text Box 161"/>
          <p:cNvSpPr txBox="1">
            <a:spLocks noChangeArrowheads="1"/>
          </p:cNvSpPr>
          <p:nvPr/>
        </p:nvSpPr>
        <p:spPr bwMode="auto">
          <a:xfrm>
            <a:off x="7569121" y="3673801"/>
            <a:ext cx="387360" cy="1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TN</a:t>
            </a:r>
          </a:p>
        </p:txBody>
      </p:sp>
      <p:sp>
        <p:nvSpPr>
          <p:cNvPr id="3234" name="Text Box 162"/>
          <p:cNvSpPr txBox="1">
            <a:spLocks noChangeArrowheads="1"/>
          </p:cNvSpPr>
          <p:nvPr/>
        </p:nvSpPr>
        <p:spPr bwMode="auto">
          <a:xfrm>
            <a:off x="8208481" y="4307401"/>
            <a:ext cx="354240" cy="15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GA</a:t>
            </a:r>
          </a:p>
        </p:txBody>
      </p:sp>
      <p:sp>
        <p:nvSpPr>
          <p:cNvPr id="3236" name="Text Box 164"/>
          <p:cNvSpPr txBox="1">
            <a:spLocks noChangeArrowheads="1"/>
          </p:cNvSpPr>
          <p:nvPr/>
        </p:nvSpPr>
        <p:spPr bwMode="auto">
          <a:xfrm>
            <a:off x="7933441" y="3312361"/>
            <a:ext cx="936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K</a:t>
            </a:r>
          </a:p>
        </p:txBody>
      </p:sp>
      <p:sp>
        <p:nvSpPr>
          <p:cNvPr id="3237" name="Text Box 165"/>
          <p:cNvSpPr txBox="1">
            <a:spLocks noChangeArrowheads="1"/>
          </p:cNvSpPr>
          <p:nvPr/>
        </p:nvSpPr>
        <p:spPr bwMode="auto">
          <a:xfrm>
            <a:off x="8040001" y="3312361"/>
            <a:ext cx="9216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Y</a:t>
            </a:r>
          </a:p>
        </p:txBody>
      </p:sp>
      <p:sp>
        <p:nvSpPr>
          <p:cNvPr id="3238" name="Text Box 166"/>
          <p:cNvSpPr txBox="1">
            <a:spLocks noChangeArrowheads="1"/>
          </p:cNvSpPr>
          <p:nvPr/>
        </p:nvSpPr>
        <p:spPr bwMode="auto">
          <a:xfrm>
            <a:off x="8669280" y="5077800"/>
            <a:ext cx="426240" cy="24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FL</a:t>
            </a:r>
          </a:p>
        </p:txBody>
      </p:sp>
      <p:sp>
        <p:nvSpPr>
          <p:cNvPr id="3239" name="Text Box 167"/>
          <p:cNvSpPr txBox="1">
            <a:spLocks noChangeArrowheads="1"/>
          </p:cNvSpPr>
          <p:nvPr/>
        </p:nvSpPr>
        <p:spPr bwMode="auto">
          <a:xfrm>
            <a:off x="8598721" y="3924361"/>
            <a:ext cx="306720" cy="19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SC</a:t>
            </a:r>
          </a:p>
        </p:txBody>
      </p:sp>
      <p:sp>
        <p:nvSpPr>
          <p:cNvPr id="3240" name="Text Box 168"/>
          <p:cNvSpPr txBox="1">
            <a:spLocks noChangeArrowheads="1"/>
          </p:cNvSpPr>
          <p:nvPr/>
        </p:nvSpPr>
        <p:spPr bwMode="auto">
          <a:xfrm>
            <a:off x="6762721" y="3881161"/>
            <a:ext cx="308160" cy="17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AR</a:t>
            </a:r>
          </a:p>
        </p:txBody>
      </p:sp>
      <p:sp>
        <p:nvSpPr>
          <p:cNvPr id="3241" name="Text Box 169"/>
          <p:cNvSpPr txBox="1">
            <a:spLocks noChangeArrowheads="1"/>
          </p:cNvSpPr>
          <p:nvPr/>
        </p:nvSpPr>
        <p:spPr bwMode="auto">
          <a:xfrm>
            <a:off x="8837761" y="3145320"/>
            <a:ext cx="321120" cy="2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V</a:t>
            </a:r>
          </a:p>
        </p:txBody>
      </p:sp>
      <p:sp>
        <p:nvSpPr>
          <p:cNvPr id="3242" name="Text Box 170"/>
          <p:cNvSpPr txBox="1">
            <a:spLocks noChangeArrowheads="1"/>
          </p:cNvSpPr>
          <p:nvPr/>
        </p:nvSpPr>
        <p:spPr bwMode="auto">
          <a:xfrm>
            <a:off x="8935681" y="3145321"/>
            <a:ext cx="100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A</a:t>
            </a:r>
          </a:p>
        </p:txBody>
      </p:sp>
      <p:sp>
        <p:nvSpPr>
          <p:cNvPr id="3243" name="Text Box 171"/>
          <p:cNvSpPr txBox="1">
            <a:spLocks noChangeArrowheads="1"/>
          </p:cNvSpPr>
          <p:nvPr/>
        </p:nvSpPr>
        <p:spPr bwMode="auto">
          <a:xfrm>
            <a:off x="9032160" y="2092681"/>
            <a:ext cx="397440" cy="14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NY</a:t>
            </a:r>
          </a:p>
        </p:txBody>
      </p:sp>
      <p:sp>
        <p:nvSpPr>
          <p:cNvPr id="3244" name="Text Box 172"/>
          <p:cNvSpPr txBox="1">
            <a:spLocks noChangeArrowheads="1"/>
          </p:cNvSpPr>
          <p:nvPr/>
        </p:nvSpPr>
        <p:spPr bwMode="auto">
          <a:xfrm>
            <a:off x="9619681" y="2914921"/>
            <a:ext cx="234720" cy="18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1373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8" dirty="0">
                <a:solidFill>
                  <a:srgbClr val="00A8DF"/>
                </a:solidFill>
                <a:latin typeface="Gotham-Medium" charset="0"/>
                <a:ea typeface="ヒラギノ角ゴ Pro W3" charset="0"/>
                <a:cs typeface="Gotham-Medium" charset="0"/>
              </a:rPr>
              <a:t>DE</a:t>
            </a:r>
          </a:p>
        </p:txBody>
      </p:sp>
      <p:sp>
        <p:nvSpPr>
          <p:cNvPr id="3245" name="Text Box 173"/>
          <p:cNvSpPr txBox="1">
            <a:spLocks noChangeArrowheads="1"/>
          </p:cNvSpPr>
          <p:nvPr/>
        </p:nvSpPr>
        <p:spPr bwMode="auto">
          <a:xfrm>
            <a:off x="9600961" y="2785321"/>
            <a:ext cx="264960" cy="19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1373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8" dirty="0">
                <a:solidFill>
                  <a:srgbClr val="000000"/>
                </a:solidFill>
                <a:latin typeface="Gotham-Medium" charset="0"/>
                <a:ea typeface="ヒラギノ角ゴ Pro W3" charset="0"/>
                <a:cs typeface="Gotham-Medium" charset="0"/>
              </a:rPr>
              <a:t>NJ</a:t>
            </a:r>
          </a:p>
        </p:txBody>
      </p:sp>
      <p:sp>
        <p:nvSpPr>
          <p:cNvPr id="3246" name="Text Box 174"/>
          <p:cNvSpPr txBox="1">
            <a:spLocks noChangeArrowheads="1"/>
          </p:cNvSpPr>
          <p:nvPr/>
        </p:nvSpPr>
        <p:spPr bwMode="auto">
          <a:xfrm>
            <a:off x="9547681" y="3093480"/>
            <a:ext cx="243360" cy="2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1373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8" dirty="0">
                <a:solidFill>
                  <a:srgbClr val="000000"/>
                </a:solidFill>
                <a:latin typeface="Gotham-Medium" charset="0"/>
                <a:ea typeface="ヒラギノ角ゴ Pro W3" charset="0"/>
                <a:cs typeface="Gotham-Medium" charset="0"/>
              </a:rPr>
              <a:t>MD</a:t>
            </a:r>
          </a:p>
        </p:txBody>
      </p:sp>
      <p:sp>
        <p:nvSpPr>
          <p:cNvPr id="3247" name="Freeform 175"/>
          <p:cNvSpPr>
            <a:spLocks noChangeArrowheads="1"/>
          </p:cNvSpPr>
          <p:nvPr/>
        </p:nvSpPr>
        <p:spPr bwMode="auto">
          <a:xfrm>
            <a:off x="9300000" y="2927881"/>
            <a:ext cx="247680" cy="44640"/>
          </a:xfrm>
          <a:custGeom>
            <a:avLst/>
            <a:gdLst>
              <a:gd name="T0" fmla="*/ 0 w 831"/>
              <a:gd name="T1" fmla="*/ 0 h 149"/>
              <a:gd name="T2" fmla="*/ 830 w 831"/>
              <a:gd name="T3" fmla="*/ 148 h 149"/>
              <a:gd name="T4" fmla="*/ 830 w 831"/>
              <a:gd name="T5" fmla="*/ 148 h 149"/>
              <a:gd name="T6" fmla="*/ 0 w 831"/>
              <a:gd name="T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1" h="149">
                <a:moveTo>
                  <a:pt x="0" y="0"/>
                </a:moveTo>
                <a:lnTo>
                  <a:pt x="830" y="148"/>
                </a:lnTo>
                <a:lnTo>
                  <a:pt x="830" y="148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248" name="Freeform 176"/>
          <p:cNvSpPr>
            <a:spLocks noChangeArrowheads="1"/>
          </p:cNvSpPr>
          <p:nvPr/>
        </p:nvSpPr>
        <p:spPr bwMode="auto">
          <a:xfrm>
            <a:off x="9300000" y="2927881"/>
            <a:ext cx="247680" cy="44640"/>
          </a:xfrm>
          <a:custGeom>
            <a:avLst/>
            <a:gdLst>
              <a:gd name="T0" fmla="*/ 0 w 831"/>
              <a:gd name="T1" fmla="*/ 0 h 149"/>
              <a:gd name="T2" fmla="*/ 830 w 831"/>
              <a:gd name="T3" fmla="*/ 148 h 149"/>
              <a:gd name="T4" fmla="*/ 830 w 831"/>
              <a:gd name="T5" fmla="*/ 148 h 149"/>
              <a:gd name="T6" fmla="*/ 0 w 831"/>
              <a:gd name="T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1" h="149">
                <a:moveTo>
                  <a:pt x="0" y="0"/>
                </a:moveTo>
                <a:lnTo>
                  <a:pt x="830" y="148"/>
                </a:lnTo>
                <a:lnTo>
                  <a:pt x="830" y="148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249" name="Freeform 177"/>
          <p:cNvSpPr>
            <a:spLocks noChangeArrowheads="1"/>
          </p:cNvSpPr>
          <p:nvPr/>
        </p:nvSpPr>
        <p:spPr bwMode="auto">
          <a:xfrm>
            <a:off x="9112801" y="2927881"/>
            <a:ext cx="417600" cy="178560"/>
          </a:xfrm>
          <a:custGeom>
            <a:avLst/>
            <a:gdLst>
              <a:gd name="T0" fmla="*/ 0 w 1396"/>
              <a:gd name="T1" fmla="*/ 0 h 594"/>
              <a:gd name="T2" fmla="*/ 1395 w 1396"/>
              <a:gd name="T3" fmla="*/ 593 h 594"/>
              <a:gd name="T4" fmla="*/ 1395 w 1396"/>
              <a:gd name="T5" fmla="*/ 564 h 594"/>
              <a:gd name="T6" fmla="*/ 0 w 1396"/>
              <a:gd name="T7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6" h="594">
                <a:moveTo>
                  <a:pt x="0" y="0"/>
                </a:moveTo>
                <a:lnTo>
                  <a:pt x="1395" y="593"/>
                </a:lnTo>
                <a:lnTo>
                  <a:pt x="1395" y="56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250" name="Freeform 178"/>
          <p:cNvSpPr>
            <a:spLocks noChangeArrowheads="1"/>
          </p:cNvSpPr>
          <p:nvPr/>
        </p:nvSpPr>
        <p:spPr bwMode="auto">
          <a:xfrm>
            <a:off x="9112801" y="2927881"/>
            <a:ext cx="417600" cy="178560"/>
          </a:xfrm>
          <a:custGeom>
            <a:avLst/>
            <a:gdLst>
              <a:gd name="T0" fmla="*/ 0 w 1396"/>
              <a:gd name="T1" fmla="*/ 0 h 594"/>
              <a:gd name="T2" fmla="*/ 1395 w 1396"/>
              <a:gd name="T3" fmla="*/ 593 h 594"/>
              <a:gd name="T4" fmla="*/ 1395 w 1396"/>
              <a:gd name="T5" fmla="*/ 564 h 594"/>
              <a:gd name="T6" fmla="*/ 0 w 1396"/>
              <a:gd name="T7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6" h="594">
                <a:moveTo>
                  <a:pt x="0" y="0"/>
                </a:moveTo>
                <a:lnTo>
                  <a:pt x="1395" y="593"/>
                </a:lnTo>
                <a:lnTo>
                  <a:pt x="1395" y="56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251" name="Text Box 179"/>
          <p:cNvSpPr txBox="1">
            <a:spLocks noChangeArrowheads="1"/>
          </p:cNvSpPr>
          <p:nvPr/>
        </p:nvSpPr>
        <p:spPr bwMode="auto">
          <a:xfrm>
            <a:off x="9752161" y="2419560"/>
            <a:ext cx="292320" cy="24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1373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8" dirty="0">
                <a:solidFill>
                  <a:srgbClr val="000000"/>
                </a:solidFill>
                <a:latin typeface="Gotham-Medium" charset="0"/>
                <a:ea typeface="ヒラギノ角ゴ Pro W3" charset="0"/>
                <a:cs typeface="Gotham-Medium" charset="0"/>
              </a:rPr>
              <a:t>CT</a:t>
            </a:r>
          </a:p>
        </p:txBody>
      </p:sp>
      <p:sp>
        <p:nvSpPr>
          <p:cNvPr id="3252" name="Freeform 180"/>
          <p:cNvSpPr>
            <a:spLocks noChangeArrowheads="1"/>
          </p:cNvSpPr>
          <p:nvPr/>
        </p:nvSpPr>
        <p:spPr bwMode="auto">
          <a:xfrm>
            <a:off x="9626881" y="2325961"/>
            <a:ext cx="151200" cy="106560"/>
          </a:xfrm>
          <a:custGeom>
            <a:avLst/>
            <a:gdLst>
              <a:gd name="T0" fmla="*/ 0 w 506"/>
              <a:gd name="T1" fmla="*/ 30 h 357"/>
              <a:gd name="T2" fmla="*/ 505 w 506"/>
              <a:gd name="T3" fmla="*/ 356 h 357"/>
              <a:gd name="T4" fmla="*/ 505 w 506"/>
              <a:gd name="T5" fmla="*/ 327 h 357"/>
              <a:gd name="T6" fmla="*/ 0 w 506"/>
              <a:gd name="T7" fmla="*/ 0 h 357"/>
              <a:gd name="T8" fmla="*/ 0 w 506"/>
              <a:gd name="T9" fmla="*/ 3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6" h="357">
                <a:moveTo>
                  <a:pt x="0" y="30"/>
                </a:moveTo>
                <a:lnTo>
                  <a:pt x="505" y="356"/>
                </a:lnTo>
                <a:lnTo>
                  <a:pt x="505" y="327"/>
                </a:lnTo>
                <a:lnTo>
                  <a:pt x="0" y="0"/>
                </a:lnTo>
                <a:lnTo>
                  <a:pt x="0" y="3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253" name="Freeform 181"/>
          <p:cNvSpPr>
            <a:spLocks noChangeArrowheads="1"/>
          </p:cNvSpPr>
          <p:nvPr/>
        </p:nvSpPr>
        <p:spPr bwMode="auto">
          <a:xfrm>
            <a:off x="9626881" y="2325961"/>
            <a:ext cx="151200" cy="106560"/>
          </a:xfrm>
          <a:custGeom>
            <a:avLst/>
            <a:gdLst>
              <a:gd name="T0" fmla="*/ 0 w 506"/>
              <a:gd name="T1" fmla="*/ 30 h 357"/>
              <a:gd name="T2" fmla="*/ 505 w 506"/>
              <a:gd name="T3" fmla="*/ 356 h 357"/>
              <a:gd name="T4" fmla="*/ 505 w 506"/>
              <a:gd name="T5" fmla="*/ 327 h 357"/>
              <a:gd name="T6" fmla="*/ 0 w 506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6" h="357">
                <a:moveTo>
                  <a:pt x="0" y="30"/>
                </a:moveTo>
                <a:lnTo>
                  <a:pt x="505" y="356"/>
                </a:lnTo>
                <a:lnTo>
                  <a:pt x="505" y="32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255" name="Freeform 183"/>
          <p:cNvSpPr>
            <a:spLocks noChangeArrowheads="1"/>
          </p:cNvSpPr>
          <p:nvPr/>
        </p:nvSpPr>
        <p:spPr bwMode="auto">
          <a:xfrm>
            <a:off x="9697441" y="2289961"/>
            <a:ext cx="187200" cy="61920"/>
          </a:xfrm>
          <a:custGeom>
            <a:avLst/>
            <a:gdLst>
              <a:gd name="T0" fmla="*/ 0 w 625"/>
              <a:gd name="T1" fmla="*/ 0 h 208"/>
              <a:gd name="T2" fmla="*/ 594 w 625"/>
              <a:gd name="T3" fmla="*/ 207 h 208"/>
              <a:gd name="T4" fmla="*/ 624 w 625"/>
              <a:gd name="T5" fmla="*/ 178 h 208"/>
              <a:gd name="T6" fmla="*/ 0 w 625"/>
              <a:gd name="T7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5" h="208">
                <a:moveTo>
                  <a:pt x="0" y="0"/>
                </a:moveTo>
                <a:lnTo>
                  <a:pt x="594" y="207"/>
                </a:lnTo>
                <a:lnTo>
                  <a:pt x="624" y="178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258" name="Freeform 186"/>
          <p:cNvSpPr>
            <a:spLocks noChangeArrowheads="1"/>
          </p:cNvSpPr>
          <p:nvPr/>
        </p:nvSpPr>
        <p:spPr bwMode="auto">
          <a:xfrm>
            <a:off x="9804001" y="2148841"/>
            <a:ext cx="257760" cy="61920"/>
          </a:xfrm>
          <a:custGeom>
            <a:avLst/>
            <a:gdLst>
              <a:gd name="T0" fmla="*/ 0 w 862"/>
              <a:gd name="T1" fmla="*/ 208 h 209"/>
              <a:gd name="T2" fmla="*/ 861 w 862"/>
              <a:gd name="T3" fmla="*/ 29 h 209"/>
              <a:gd name="T4" fmla="*/ 861 w 862"/>
              <a:gd name="T5" fmla="*/ 0 h 209"/>
              <a:gd name="T6" fmla="*/ 0 w 862"/>
              <a:gd name="T7" fmla="*/ 17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2" h="209">
                <a:moveTo>
                  <a:pt x="0" y="208"/>
                </a:moveTo>
                <a:lnTo>
                  <a:pt x="861" y="29"/>
                </a:lnTo>
                <a:lnTo>
                  <a:pt x="861" y="0"/>
                </a:lnTo>
                <a:lnTo>
                  <a:pt x="0" y="17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267" name="Freeform 195"/>
          <p:cNvSpPr>
            <a:spLocks noChangeArrowheads="1"/>
          </p:cNvSpPr>
          <p:nvPr/>
        </p:nvSpPr>
        <p:spPr bwMode="auto">
          <a:xfrm>
            <a:off x="9050881" y="2963881"/>
            <a:ext cx="479520" cy="336960"/>
          </a:xfrm>
          <a:custGeom>
            <a:avLst/>
            <a:gdLst>
              <a:gd name="T0" fmla="*/ 0 w 1604"/>
              <a:gd name="T1" fmla="*/ 29 h 1128"/>
              <a:gd name="T2" fmla="*/ 1572 w 1604"/>
              <a:gd name="T3" fmla="*/ 1127 h 1128"/>
              <a:gd name="T4" fmla="*/ 1603 w 1604"/>
              <a:gd name="T5" fmla="*/ 1097 h 1128"/>
              <a:gd name="T6" fmla="*/ 0 w 1604"/>
              <a:gd name="T7" fmla="*/ 0 h 1128"/>
              <a:gd name="T8" fmla="*/ 0 w 1604"/>
              <a:gd name="T9" fmla="*/ 29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4" h="1128">
                <a:moveTo>
                  <a:pt x="0" y="29"/>
                </a:moveTo>
                <a:lnTo>
                  <a:pt x="1572" y="1127"/>
                </a:lnTo>
                <a:lnTo>
                  <a:pt x="1603" y="1097"/>
                </a:lnTo>
                <a:lnTo>
                  <a:pt x="0" y="0"/>
                </a:lnTo>
                <a:lnTo>
                  <a:pt x="0" y="29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268" name="Freeform 196"/>
          <p:cNvSpPr>
            <a:spLocks noChangeArrowheads="1"/>
          </p:cNvSpPr>
          <p:nvPr/>
        </p:nvSpPr>
        <p:spPr bwMode="auto">
          <a:xfrm>
            <a:off x="9050881" y="2963881"/>
            <a:ext cx="479520" cy="336960"/>
          </a:xfrm>
          <a:custGeom>
            <a:avLst/>
            <a:gdLst>
              <a:gd name="T0" fmla="*/ 0 w 1604"/>
              <a:gd name="T1" fmla="*/ 29 h 1128"/>
              <a:gd name="T2" fmla="*/ 1572 w 1604"/>
              <a:gd name="T3" fmla="*/ 1127 h 1128"/>
              <a:gd name="T4" fmla="*/ 1603 w 1604"/>
              <a:gd name="T5" fmla="*/ 1097 h 1128"/>
              <a:gd name="T6" fmla="*/ 0 w 1604"/>
              <a:gd name="T7" fmla="*/ 0 h 1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4" h="1128">
                <a:moveTo>
                  <a:pt x="0" y="29"/>
                </a:moveTo>
                <a:lnTo>
                  <a:pt x="1572" y="1127"/>
                </a:lnTo>
                <a:lnTo>
                  <a:pt x="1603" y="1097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269" name="Text Box 197"/>
          <p:cNvSpPr txBox="1">
            <a:spLocks noChangeArrowheads="1"/>
          </p:cNvSpPr>
          <p:nvPr/>
        </p:nvSpPr>
        <p:spPr bwMode="auto">
          <a:xfrm>
            <a:off x="9530401" y="3253321"/>
            <a:ext cx="260640" cy="16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1373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8" dirty="0">
                <a:solidFill>
                  <a:srgbClr val="7030A0"/>
                </a:solidFill>
                <a:latin typeface="Gotham-Medium" charset="0"/>
                <a:ea typeface="ヒラギノ角ゴ Pro W3" charset="0"/>
                <a:cs typeface="Gotham-Medium" charset="0"/>
              </a:rPr>
              <a:t>DC</a:t>
            </a:r>
          </a:p>
        </p:txBody>
      </p:sp>
      <p:sp>
        <p:nvSpPr>
          <p:cNvPr id="3270" name="Freeform 198"/>
          <p:cNvSpPr>
            <a:spLocks noChangeArrowheads="1"/>
          </p:cNvSpPr>
          <p:nvPr/>
        </p:nvSpPr>
        <p:spPr bwMode="auto">
          <a:xfrm>
            <a:off x="9423841" y="2724841"/>
            <a:ext cx="273600" cy="1440"/>
          </a:xfrm>
          <a:custGeom>
            <a:avLst/>
            <a:gdLst>
              <a:gd name="T0" fmla="*/ 918 w 919"/>
              <a:gd name="T1" fmla="*/ 0 h 1"/>
              <a:gd name="T2" fmla="*/ 0 w 919"/>
              <a:gd name="T3" fmla="*/ 0 h 1"/>
              <a:gd name="T4" fmla="*/ 0 w 919"/>
              <a:gd name="T5" fmla="*/ 0 h 1"/>
              <a:gd name="T6" fmla="*/ 918 w 919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9" h="1">
                <a:moveTo>
                  <a:pt x="918" y="0"/>
                </a:moveTo>
                <a:lnTo>
                  <a:pt x="0" y="0"/>
                </a:lnTo>
                <a:lnTo>
                  <a:pt x="0" y="0"/>
                </a:lnTo>
                <a:lnTo>
                  <a:pt x="91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271" name="Freeform 199"/>
          <p:cNvSpPr>
            <a:spLocks noChangeArrowheads="1"/>
          </p:cNvSpPr>
          <p:nvPr/>
        </p:nvSpPr>
        <p:spPr bwMode="auto">
          <a:xfrm>
            <a:off x="9423841" y="2724841"/>
            <a:ext cx="273600" cy="1440"/>
          </a:xfrm>
          <a:custGeom>
            <a:avLst/>
            <a:gdLst>
              <a:gd name="T0" fmla="*/ 918 w 919"/>
              <a:gd name="T1" fmla="*/ 0 h 1"/>
              <a:gd name="T2" fmla="*/ 0 w 919"/>
              <a:gd name="T3" fmla="*/ 0 h 1"/>
              <a:gd name="T4" fmla="*/ 0 w 919"/>
              <a:gd name="T5" fmla="*/ 0 h 1"/>
              <a:gd name="T6" fmla="*/ 918 w 919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9" h="1">
                <a:moveTo>
                  <a:pt x="918" y="0"/>
                </a:moveTo>
                <a:lnTo>
                  <a:pt x="0" y="0"/>
                </a:lnTo>
                <a:lnTo>
                  <a:pt x="0" y="0"/>
                </a:lnTo>
                <a:lnTo>
                  <a:pt x="918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272" name="Text Box 200"/>
          <p:cNvSpPr txBox="1">
            <a:spLocks noChangeArrowheads="1"/>
          </p:cNvSpPr>
          <p:nvPr/>
        </p:nvSpPr>
        <p:spPr bwMode="auto">
          <a:xfrm>
            <a:off x="6754081" y="3305161"/>
            <a:ext cx="341280" cy="17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MO</a:t>
            </a:r>
          </a:p>
        </p:txBody>
      </p:sp>
      <p:sp>
        <p:nvSpPr>
          <p:cNvPr id="3273" name="Text Box 201"/>
          <p:cNvSpPr txBox="1">
            <a:spLocks noChangeArrowheads="1"/>
          </p:cNvSpPr>
          <p:nvPr/>
        </p:nvSpPr>
        <p:spPr bwMode="auto">
          <a:xfrm>
            <a:off x="7242241" y="2851561"/>
            <a:ext cx="20736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IL</a:t>
            </a:r>
          </a:p>
        </p:txBody>
      </p:sp>
      <p:sp>
        <p:nvSpPr>
          <p:cNvPr id="3274" name="Text Box 202"/>
          <p:cNvSpPr txBox="1">
            <a:spLocks noChangeArrowheads="1"/>
          </p:cNvSpPr>
          <p:nvPr/>
        </p:nvSpPr>
        <p:spPr bwMode="auto">
          <a:xfrm>
            <a:off x="8767200" y="2557801"/>
            <a:ext cx="80640" cy="14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P</a:t>
            </a:r>
          </a:p>
        </p:txBody>
      </p:sp>
      <p:sp>
        <p:nvSpPr>
          <p:cNvPr id="3275" name="Text Box 203"/>
          <p:cNvSpPr txBox="1">
            <a:spLocks noChangeArrowheads="1"/>
          </p:cNvSpPr>
          <p:nvPr/>
        </p:nvSpPr>
        <p:spPr bwMode="auto">
          <a:xfrm>
            <a:off x="8855041" y="2557801"/>
            <a:ext cx="95040" cy="14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A</a:t>
            </a:r>
          </a:p>
        </p:txBody>
      </p:sp>
      <p:sp>
        <p:nvSpPr>
          <p:cNvPr id="15515" name="Freeform 204"/>
          <p:cNvSpPr>
            <a:spLocks noChangeArrowheads="1"/>
          </p:cNvSpPr>
          <p:nvPr/>
        </p:nvSpPr>
        <p:spPr bwMode="auto">
          <a:xfrm>
            <a:off x="2533441" y="4222441"/>
            <a:ext cx="1516320" cy="1303200"/>
          </a:xfrm>
          <a:custGeom>
            <a:avLst/>
            <a:gdLst>
              <a:gd name="T0" fmla="*/ 2147483647 w 5073"/>
              <a:gd name="T1" fmla="*/ 2147483647 h 4360"/>
              <a:gd name="T2" fmla="*/ 2147483647 w 5073"/>
              <a:gd name="T3" fmla="*/ 2147483647 h 4360"/>
              <a:gd name="T4" fmla="*/ 2147483647 w 5073"/>
              <a:gd name="T5" fmla="*/ 2147483647 h 4360"/>
              <a:gd name="T6" fmla="*/ 2147483647 w 5073"/>
              <a:gd name="T7" fmla="*/ 2147483647 h 4360"/>
              <a:gd name="T8" fmla="*/ 2147483647 w 5073"/>
              <a:gd name="T9" fmla="*/ 2147483647 h 4360"/>
              <a:gd name="T10" fmla="*/ 2147483647 w 5073"/>
              <a:gd name="T11" fmla="*/ 2147483647 h 4360"/>
              <a:gd name="T12" fmla="*/ 2147483647 w 5073"/>
              <a:gd name="T13" fmla="*/ 2147483647 h 4360"/>
              <a:gd name="T14" fmla="*/ 2147483647 w 5073"/>
              <a:gd name="T15" fmla="*/ 2147483647 h 4360"/>
              <a:gd name="T16" fmla="*/ 2147483647 w 5073"/>
              <a:gd name="T17" fmla="*/ 2147483647 h 4360"/>
              <a:gd name="T18" fmla="*/ 2147483647 w 5073"/>
              <a:gd name="T19" fmla="*/ 2147483647 h 4360"/>
              <a:gd name="T20" fmla="*/ 2147483647 w 5073"/>
              <a:gd name="T21" fmla="*/ 2147483647 h 4360"/>
              <a:gd name="T22" fmla="*/ 2147483647 w 5073"/>
              <a:gd name="T23" fmla="*/ 2147483647 h 4360"/>
              <a:gd name="T24" fmla="*/ 2147483647 w 5073"/>
              <a:gd name="T25" fmla="*/ 2147483647 h 4360"/>
              <a:gd name="T26" fmla="*/ 2147483647 w 5073"/>
              <a:gd name="T27" fmla="*/ 2147483647 h 4360"/>
              <a:gd name="T28" fmla="*/ 2147483647 w 5073"/>
              <a:gd name="T29" fmla="*/ 2147483647 h 4360"/>
              <a:gd name="T30" fmla="*/ 2147483647 w 5073"/>
              <a:gd name="T31" fmla="*/ 2147483647 h 4360"/>
              <a:gd name="T32" fmla="*/ 2147483647 w 5073"/>
              <a:gd name="T33" fmla="*/ 2147483647 h 4360"/>
              <a:gd name="T34" fmla="*/ 2147483647 w 5073"/>
              <a:gd name="T35" fmla="*/ 2147483647 h 4360"/>
              <a:gd name="T36" fmla="*/ 2147483647 w 5073"/>
              <a:gd name="T37" fmla="*/ 2147483647 h 4360"/>
              <a:gd name="T38" fmla="*/ 2147483647 w 5073"/>
              <a:gd name="T39" fmla="*/ 2147483647 h 4360"/>
              <a:gd name="T40" fmla="*/ 2147483647 w 5073"/>
              <a:gd name="T41" fmla="*/ 2147483647 h 4360"/>
              <a:gd name="T42" fmla="*/ 2147483647 w 5073"/>
              <a:gd name="T43" fmla="*/ 2147483647 h 4360"/>
              <a:gd name="T44" fmla="*/ 2147483647 w 5073"/>
              <a:gd name="T45" fmla="*/ 2147483647 h 4360"/>
              <a:gd name="T46" fmla="*/ 2147483647 w 5073"/>
              <a:gd name="T47" fmla="*/ 2147483647 h 4360"/>
              <a:gd name="T48" fmla="*/ 2147483647 w 5073"/>
              <a:gd name="T49" fmla="*/ 2147483647 h 4360"/>
              <a:gd name="T50" fmla="*/ 2147483647 w 5073"/>
              <a:gd name="T51" fmla="*/ 2147483647 h 4360"/>
              <a:gd name="T52" fmla="*/ 2147483647 w 5073"/>
              <a:gd name="T53" fmla="*/ 2147483647 h 4360"/>
              <a:gd name="T54" fmla="*/ 2147483647 w 5073"/>
              <a:gd name="T55" fmla="*/ 2147483647 h 4360"/>
              <a:gd name="T56" fmla="*/ 2147483647 w 5073"/>
              <a:gd name="T57" fmla="*/ 2147483647 h 4360"/>
              <a:gd name="T58" fmla="*/ 2147483647 w 5073"/>
              <a:gd name="T59" fmla="*/ 2147483647 h 4360"/>
              <a:gd name="T60" fmla="*/ 2147483647 w 5073"/>
              <a:gd name="T61" fmla="*/ 2147483647 h 4360"/>
              <a:gd name="T62" fmla="*/ 2147483647 w 5073"/>
              <a:gd name="T63" fmla="*/ 2147483647 h 4360"/>
              <a:gd name="T64" fmla="*/ 2147483647 w 5073"/>
              <a:gd name="T65" fmla="*/ 2147483647 h 4360"/>
              <a:gd name="T66" fmla="*/ 2147483647 w 5073"/>
              <a:gd name="T67" fmla="*/ 2147483647 h 4360"/>
              <a:gd name="T68" fmla="*/ 2147483647 w 5073"/>
              <a:gd name="T69" fmla="*/ 2147483647 h 4360"/>
              <a:gd name="T70" fmla="*/ 2147483647 w 5073"/>
              <a:gd name="T71" fmla="*/ 2147483647 h 4360"/>
              <a:gd name="T72" fmla="*/ 2147483647 w 5073"/>
              <a:gd name="T73" fmla="*/ 2147483647 h 4360"/>
              <a:gd name="T74" fmla="*/ 2147483647 w 5073"/>
              <a:gd name="T75" fmla="*/ 0 h 4360"/>
              <a:gd name="T76" fmla="*/ 2147483647 w 5073"/>
              <a:gd name="T77" fmla="*/ 2147483647 h 4360"/>
              <a:gd name="T78" fmla="*/ 2147483647 w 5073"/>
              <a:gd name="T79" fmla="*/ 2147483647 h 4360"/>
              <a:gd name="T80" fmla="*/ 2147483647 w 5073"/>
              <a:gd name="T81" fmla="*/ 2147483647 h 4360"/>
              <a:gd name="T82" fmla="*/ 2147483647 w 5073"/>
              <a:gd name="T83" fmla="*/ 2147483647 h 4360"/>
              <a:gd name="T84" fmla="*/ 2147483647 w 5073"/>
              <a:gd name="T85" fmla="*/ 2147483647 h 4360"/>
              <a:gd name="T86" fmla="*/ 2147483647 w 5073"/>
              <a:gd name="T87" fmla="*/ 2147483647 h 4360"/>
              <a:gd name="T88" fmla="*/ 2147483647 w 5073"/>
              <a:gd name="T89" fmla="*/ 2147483647 h 4360"/>
              <a:gd name="T90" fmla="*/ 2147483647 w 5073"/>
              <a:gd name="T91" fmla="*/ 2147483647 h 4360"/>
              <a:gd name="T92" fmla="*/ 2147483647 w 5073"/>
              <a:gd name="T93" fmla="*/ 2147483647 h 4360"/>
              <a:gd name="T94" fmla="*/ 2147483647 w 5073"/>
              <a:gd name="T95" fmla="*/ 2147483647 h 4360"/>
              <a:gd name="T96" fmla="*/ 2147483647 w 5073"/>
              <a:gd name="T97" fmla="*/ 2147483647 h 4360"/>
              <a:gd name="T98" fmla="*/ 2147483647 w 5073"/>
              <a:gd name="T99" fmla="*/ 2147483647 h 4360"/>
              <a:gd name="T100" fmla="*/ 2147483647 w 5073"/>
              <a:gd name="T101" fmla="*/ 2147483647 h 4360"/>
              <a:gd name="T102" fmla="*/ 2147483647 w 5073"/>
              <a:gd name="T103" fmla="*/ 2147483647 h 4360"/>
              <a:gd name="T104" fmla="*/ 2147483647 w 5073"/>
              <a:gd name="T105" fmla="*/ 2147483647 h 4360"/>
              <a:gd name="T106" fmla="*/ 2147483647 w 5073"/>
              <a:gd name="T107" fmla="*/ 2147483647 h 4360"/>
              <a:gd name="T108" fmla="*/ 2147483647 w 5073"/>
              <a:gd name="T109" fmla="*/ 2147483647 h 4360"/>
              <a:gd name="T110" fmla="*/ 2147483647 w 5073"/>
              <a:gd name="T111" fmla="*/ 2147483647 h 4360"/>
              <a:gd name="T112" fmla="*/ 2147483647 w 5073"/>
              <a:gd name="T113" fmla="*/ 2147483647 h 4360"/>
              <a:gd name="T114" fmla="*/ 2147483647 w 5073"/>
              <a:gd name="T115" fmla="*/ 2147483647 h 4360"/>
              <a:gd name="T116" fmla="*/ 2147483647 w 5073"/>
              <a:gd name="T117" fmla="*/ 2147483647 h 4360"/>
              <a:gd name="T118" fmla="*/ 2147483647 w 5073"/>
              <a:gd name="T119" fmla="*/ 2147483647 h 4360"/>
              <a:gd name="T120" fmla="*/ 2147483647 w 5073"/>
              <a:gd name="T121" fmla="*/ 2147483647 h 4360"/>
              <a:gd name="T122" fmla="*/ 2147483647 w 5073"/>
              <a:gd name="T123" fmla="*/ 2147483647 h 4360"/>
              <a:gd name="T124" fmla="*/ 2147483647 w 5073"/>
              <a:gd name="T125" fmla="*/ 2147483647 h 436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073" h="4360">
                <a:moveTo>
                  <a:pt x="2699" y="2817"/>
                </a:moveTo>
                <a:lnTo>
                  <a:pt x="2699" y="2817"/>
                </a:lnTo>
                <a:lnTo>
                  <a:pt x="2670" y="2817"/>
                </a:lnTo>
                <a:cubicBezTo>
                  <a:pt x="2670" y="2847"/>
                  <a:pt x="2670" y="2847"/>
                  <a:pt x="2670" y="2847"/>
                </a:cubicBezTo>
                <a:cubicBezTo>
                  <a:pt x="2641" y="2817"/>
                  <a:pt x="2641" y="2817"/>
                  <a:pt x="2641" y="2817"/>
                </a:cubicBezTo>
                <a:cubicBezTo>
                  <a:pt x="2641" y="2817"/>
                  <a:pt x="2641" y="2788"/>
                  <a:pt x="2641" y="2817"/>
                </a:cubicBezTo>
                <a:cubicBezTo>
                  <a:pt x="2641" y="2788"/>
                  <a:pt x="2641" y="2788"/>
                  <a:pt x="2641" y="2788"/>
                </a:cubicBezTo>
                <a:cubicBezTo>
                  <a:pt x="2610" y="2788"/>
                  <a:pt x="2610" y="2788"/>
                  <a:pt x="2610" y="2788"/>
                </a:cubicBezTo>
                <a:lnTo>
                  <a:pt x="2610" y="2817"/>
                </a:lnTo>
                <a:cubicBezTo>
                  <a:pt x="2641" y="2847"/>
                  <a:pt x="2641" y="2847"/>
                  <a:pt x="2641" y="2847"/>
                </a:cubicBezTo>
                <a:cubicBezTo>
                  <a:pt x="2641" y="2847"/>
                  <a:pt x="2641" y="2847"/>
                  <a:pt x="2610" y="2847"/>
                </a:cubicBezTo>
                <a:cubicBezTo>
                  <a:pt x="2610" y="2817"/>
                  <a:pt x="2610" y="2817"/>
                  <a:pt x="2610" y="2817"/>
                </a:cubicBezTo>
                <a:lnTo>
                  <a:pt x="2610" y="2847"/>
                </a:lnTo>
                <a:cubicBezTo>
                  <a:pt x="2581" y="2847"/>
                  <a:pt x="2581" y="2847"/>
                  <a:pt x="2581" y="2847"/>
                </a:cubicBezTo>
                <a:cubicBezTo>
                  <a:pt x="2551" y="2847"/>
                  <a:pt x="2551" y="2847"/>
                  <a:pt x="2551" y="2847"/>
                </a:cubicBezTo>
                <a:cubicBezTo>
                  <a:pt x="2551" y="2817"/>
                  <a:pt x="2551" y="2817"/>
                  <a:pt x="2551" y="2817"/>
                </a:cubicBezTo>
                <a:lnTo>
                  <a:pt x="2581" y="2817"/>
                </a:lnTo>
                <a:cubicBezTo>
                  <a:pt x="2581" y="2788"/>
                  <a:pt x="2581" y="2788"/>
                  <a:pt x="2581" y="2788"/>
                </a:cubicBezTo>
                <a:cubicBezTo>
                  <a:pt x="2610" y="2758"/>
                  <a:pt x="2610" y="2758"/>
                  <a:pt x="2610" y="2758"/>
                </a:cubicBezTo>
                <a:cubicBezTo>
                  <a:pt x="2641" y="2729"/>
                  <a:pt x="2641" y="2729"/>
                  <a:pt x="2641" y="2729"/>
                </a:cubicBezTo>
                <a:cubicBezTo>
                  <a:pt x="2610" y="2729"/>
                  <a:pt x="2610" y="2729"/>
                  <a:pt x="2610" y="2729"/>
                </a:cubicBezTo>
                <a:cubicBezTo>
                  <a:pt x="2581" y="2758"/>
                  <a:pt x="2581" y="2758"/>
                  <a:pt x="2581" y="2758"/>
                </a:cubicBezTo>
                <a:cubicBezTo>
                  <a:pt x="2581" y="2788"/>
                  <a:pt x="2581" y="2788"/>
                  <a:pt x="2581" y="2788"/>
                </a:cubicBezTo>
                <a:cubicBezTo>
                  <a:pt x="2551" y="2788"/>
                  <a:pt x="2551" y="2788"/>
                  <a:pt x="2551" y="2788"/>
                </a:cubicBezTo>
                <a:cubicBezTo>
                  <a:pt x="2522" y="2788"/>
                  <a:pt x="2522" y="2788"/>
                  <a:pt x="2522" y="2788"/>
                </a:cubicBezTo>
                <a:cubicBezTo>
                  <a:pt x="2522" y="2817"/>
                  <a:pt x="2522" y="2817"/>
                  <a:pt x="2522" y="2817"/>
                </a:cubicBezTo>
                <a:lnTo>
                  <a:pt x="2551" y="2788"/>
                </a:lnTo>
                <a:lnTo>
                  <a:pt x="2551" y="2817"/>
                </a:lnTo>
                <a:cubicBezTo>
                  <a:pt x="2551" y="2847"/>
                  <a:pt x="2551" y="2847"/>
                  <a:pt x="2551" y="2847"/>
                </a:cubicBezTo>
                <a:lnTo>
                  <a:pt x="2522" y="2847"/>
                </a:lnTo>
                <a:cubicBezTo>
                  <a:pt x="2492" y="2847"/>
                  <a:pt x="2492" y="2847"/>
                  <a:pt x="2492" y="2847"/>
                </a:cubicBezTo>
                <a:cubicBezTo>
                  <a:pt x="2522" y="2847"/>
                  <a:pt x="2522" y="2847"/>
                  <a:pt x="2522" y="2847"/>
                </a:cubicBezTo>
                <a:cubicBezTo>
                  <a:pt x="2492" y="2877"/>
                  <a:pt x="2492" y="2877"/>
                  <a:pt x="2492" y="2877"/>
                </a:cubicBezTo>
                <a:cubicBezTo>
                  <a:pt x="2522" y="2877"/>
                  <a:pt x="2522" y="2877"/>
                  <a:pt x="2522" y="2877"/>
                </a:cubicBezTo>
                <a:cubicBezTo>
                  <a:pt x="2522" y="2847"/>
                  <a:pt x="2522" y="2847"/>
                  <a:pt x="2522" y="2847"/>
                </a:cubicBezTo>
                <a:lnTo>
                  <a:pt x="2522" y="2877"/>
                </a:lnTo>
                <a:cubicBezTo>
                  <a:pt x="2551" y="2877"/>
                  <a:pt x="2551" y="2877"/>
                  <a:pt x="2551" y="2877"/>
                </a:cubicBezTo>
                <a:cubicBezTo>
                  <a:pt x="2551" y="2877"/>
                  <a:pt x="2551" y="2877"/>
                  <a:pt x="2551" y="2906"/>
                </a:cubicBezTo>
                <a:lnTo>
                  <a:pt x="2551" y="2877"/>
                </a:lnTo>
                <a:cubicBezTo>
                  <a:pt x="2551" y="2906"/>
                  <a:pt x="2522" y="2906"/>
                  <a:pt x="2522" y="2906"/>
                </a:cubicBezTo>
                <a:cubicBezTo>
                  <a:pt x="2492" y="2906"/>
                  <a:pt x="2492" y="2906"/>
                  <a:pt x="2492" y="2906"/>
                </a:cubicBezTo>
                <a:cubicBezTo>
                  <a:pt x="2492" y="2936"/>
                  <a:pt x="2492" y="2936"/>
                  <a:pt x="2492" y="2936"/>
                </a:cubicBezTo>
                <a:cubicBezTo>
                  <a:pt x="2522" y="2936"/>
                  <a:pt x="2522" y="2936"/>
                  <a:pt x="2522" y="2936"/>
                </a:cubicBezTo>
                <a:cubicBezTo>
                  <a:pt x="2551" y="2936"/>
                  <a:pt x="2551" y="2936"/>
                  <a:pt x="2551" y="2936"/>
                </a:cubicBezTo>
                <a:cubicBezTo>
                  <a:pt x="2551" y="2906"/>
                  <a:pt x="2551" y="2906"/>
                  <a:pt x="2551" y="2906"/>
                </a:cubicBezTo>
                <a:cubicBezTo>
                  <a:pt x="2581" y="2936"/>
                  <a:pt x="2581" y="2936"/>
                  <a:pt x="2581" y="2936"/>
                </a:cubicBezTo>
                <a:lnTo>
                  <a:pt x="2551" y="2936"/>
                </a:lnTo>
                <a:lnTo>
                  <a:pt x="2551" y="2966"/>
                </a:lnTo>
                <a:cubicBezTo>
                  <a:pt x="2551" y="2995"/>
                  <a:pt x="2551" y="2995"/>
                  <a:pt x="2551" y="2995"/>
                </a:cubicBezTo>
                <a:lnTo>
                  <a:pt x="2522" y="2995"/>
                </a:lnTo>
                <a:lnTo>
                  <a:pt x="2551" y="2995"/>
                </a:lnTo>
                <a:cubicBezTo>
                  <a:pt x="2551" y="3025"/>
                  <a:pt x="2551" y="3025"/>
                  <a:pt x="2551" y="3025"/>
                </a:cubicBezTo>
                <a:lnTo>
                  <a:pt x="2581" y="3025"/>
                </a:lnTo>
                <a:cubicBezTo>
                  <a:pt x="2581" y="3025"/>
                  <a:pt x="2581" y="3025"/>
                  <a:pt x="2551" y="3025"/>
                </a:cubicBezTo>
                <a:cubicBezTo>
                  <a:pt x="2551" y="3054"/>
                  <a:pt x="2551" y="3054"/>
                  <a:pt x="2551" y="3054"/>
                </a:cubicBezTo>
                <a:cubicBezTo>
                  <a:pt x="2581" y="3054"/>
                  <a:pt x="2581" y="3054"/>
                  <a:pt x="2581" y="3054"/>
                </a:cubicBezTo>
                <a:cubicBezTo>
                  <a:pt x="2581" y="3054"/>
                  <a:pt x="2581" y="3025"/>
                  <a:pt x="2581" y="3054"/>
                </a:cubicBezTo>
                <a:cubicBezTo>
                  <a:pt x="2581" y="3085"/>
                  <a:pt x="2581" y="3085"/>
                  <a:pt x="2581" y="3085"/>
                </a:cubicBezTo>
                <a:cubicBezTo>
                  <a:pt x="2551" y="3085"/>
                  <a:pt x="2551" y="3085"/>
                  <a:pt x="2551" y="3085"/>
                </a:cubicBezTo>
                <a:cubicBezTo>
                  <a:pt x="2551" y="3054"/>
                  <a:pt x="2551" y="3054"/>
                  <a:pt x="2551" y="3054"/>
                </a:cubicBezTo>
                <a:cubicBezTo>
                  <a:pt x="2522" y="3054"/>
                  <a:pt x="2522" y="3054"/>
                  <a:pt x="2522" y="3054"/>
                </a:cubicBezTo>
                <a:cubicBezTo>
                  <a:pt x="2522" y="3025"/>
                  <a:pt x="2522" y="3025"/>
                  <a:pt x="2522" y="3025"/>
                </a:cubicBezTo>
                <a:cubicBezTo>
                  <a:pt x="2522" y="3025"/>
                  <a:pt x="2522" y="3025"/>
                  <a:pt x="2522" y="3054"/>
                </a:cubicBezTo>
                <a:lnTo>
                  <a:pt x="2492" y="3054"/>
                </a:lnTo>
                <a:cubicBezTo>
                  <a:pt x="2492" y="3085"/>
                  <a:pt x="2492" y="3085"/>
                  <a:pt x="2492" y="3054"/>
                </a:cubicBezTo>
                <a:cubicBezTo>
                  <a:pt x="2492" y="3085"/>
                  <a:pt x="2492" y="3085"/>
                  <a:pt x="2492" y="3085"/>
                </a:cubicBezTo>
                <a:cubicBezTo>
                  <a:pt x="2462" y="3085"/>
                  <a:pt x="2462" y="3085"/>
                  <a:pt x="2462" y="3085"/>
                </a:cubicBezTo>
                <a:cubicBezTo>
                  <a:pt x="2462" y="3054"/>
                  <a:pt x="2462" y="3054"/>
                  <a:pt x="2462" y="3054"/>
                </a:cubicBezTo>
                <a:cubicBezTo>
                  <a:pt x="2462" y="3085"/>
                  <a:pt x="2462" y="3085"/>
                  <a:pt x="2462" y="3085"/>
                </a:cubicBezTo>
                <a:cubicBezTo>
                  <a:pt x="2433" y="3085"/>
                  <a:pt x="2433" y="3085"/>
                  <a:pt x="2433" y="3085"/>
                </a:cubicBezTo>
                <a:cubicBezTo>
                  <a:pt x="2433" y="3054"/>
                  <a:pt x="2433" y="3054"/>
                  <a:pt x="2433" y="3054"/>
                </a:cubicBezTo>
                <a:cubicBezTo>
                  <a:pt x="2403" y="3054"/>
                  <a:pt x="2403" y="3054"/>
                  <a:pt x="2433" y="3054"/>
                </a:cubicBezTo>
                <a:cubicBezTo>
                  <a:pt x="2433" y="3025"/>
                  <a:pt x="2433" y="3025"/>
                  <a:pt x="2433" y="3025"/>
                </a:cubicBezTo>
                <a:cubicBezTo>
                  <a:pt x="2403" y="3054"/>
                  <a:pt x="2403" y="3054"/>
                  <a:pt x="2403" y="3054"/>
                </a:cubicBezTo>
                <a:cubicBezTo>
                  <a:pt x="2373" y="3025"/>
                  <a:pt x="2373" y="3025"/>
                  <a:pt x="2373" y="3025"/>
                </a:cubicBezTo>
                <a:cubicBezTo>
                  <a:pt x="2373" y="3054"/>
                  <a:pt x="2373" y="3054"/>
                  <a:pt x="2373" y="3054"/>
                </a:cubicBezTo>
                <a:cubicBezTo>
                  <a:pt x="2344" y="3085"/>
                  <a:pt x="2344" y="3085"/>
                  <a:pt x="2344" y="3085"/>
                </a:cubicBezTo>
                <a:cubicBezTo>
                  <a:pt x="2344" y="3054"/>
                  <a:pt x="2344" y="3054"/>
                  <a:pt x="2344" y="3054"/>
                </a:cubicBezTo>
                <a:cubicBezTo>
                  <a:pt x="2344" y="3085"/>
                  <a:pt x="2344" y="3085"/>
                  <a:pt x="2344" y="3085"/>
                </a:cubicBezTo>
                <a:lnTo>
                  <a:pt x="2314" y="3085"/>
                </a:lnTo>
                <a:cubicBezTo>
                  <a:pt x="2314" y="3114"/>
                  <a:pt x="2314" y="3114"/>
                  <a:pt x="2314" y="3114"/>
                </a:cubicBezTo>
                <a:cubicBezTo>
                  <a:pt x="2285" y="3114"/>
                  <a:pt x="2285" y="3114"/>
                  <a:pt x="2285" y="3114"/>
                </a:cubicBezTo>
                <a:cubicBezTo>
                  <a:pt x="2254" y="3173"/>
                  <a:pt x="2254" y="3173"/>
                  <a:pt x="2254" y="3173"/>
                </a:cubicBezTo>
                <a:cubicBezTo>
                  <a:pt x="2254" y="3114"/>
                  <a:pt x="2254" y="3114"/>
                  <a:pt x="2254" y="3114"/>
                </a:cubicBezTo>
                <a:cubicBezTo>
                  <a:pt x="2225" y="3143"/>
                  <a:pt x="2225" y="3143"/>
                  <a:pt x="2225" y="3143"/>
                </a:cubicBezTo>
                <a:cubicBezTo>
                  <a:pt x="2225" y="3173"/>
                  <a:pt x="2225" y="3143"/>
                  <a:pt x="2225" y="3143"/>
                </a:cubicBezTo>
                <a:cubicBezTo>
                  <a:pt x="2195" y="3143"/>
                  <a:pt x="2195" y="3143"/>
                  <a:pt x="2195" y="3143"/>
                </a:cubicBezTo>
                <a:cubicBezTo>
                  <a:pt x="2195" y="3173"/>
                  <a:pt x="2195" y="3173"/>
                  <a:pt x="2195" y="3173"/>
                </a:cubicBezTo>
                <a:cubicBezTo>
                  <a:pt x="2195" y="3203"/>
                  <a:pt x="2195" y="3203"/>
                  <a:pt x="2195" y="3203"/>
                </a:cubicBezTo>
                <a:cubicBezTo>
                  <a:pt x="2166" y="3203"/>
                  <a:pt x="2166" y="3203"/>
                  <a:pt x="2166" y="3203"/>
                </a:cubicBezTo>
                <a:cubicBezTo>
                  <a:pt x="2166" y="3233"/>
                  <a:pt x="2166" y="3233"/>
                  <a:pt x="2166" y="3233"/>
                </a:cubicBezTo>
                <a:cubicBezTo>
                  <a:pt x="2166" y="3203"/>
                  <a:pt x="2166" y="3203"/>
                  <a:pt x="2166" y="3203"/>
                </a:cubicBezTo>
                <a:cubicBezTo>
                  <a:pt x="2136" y="3203"/>
                  <a:pt x="2136" y="3203"/>
                  <a:pt x="2136" y="3203"/>
                </a:cubicBezTo>
                <a:cubicBezTo>
                  <a:pt x="2106" y="3203"/>
                  <a:pt x="2106" y="3203"/>
                  <a:pt x="2106" y="3203"/>
                </a:cubicBezTo>
                <a:cubicBezTo>
                  <a:pt x="2136" y="3233"/>
                  <a:pt x="2136" y="3233"/>
                  <a:pt x="2136" y="3233"/>
                </a:cubicBezTo>
                <a:cubicBezTo>
                  <a:pt x="2106" y="3233"/>
                  <a:pt x="2106" y="3233"/>
                  <a:pt x="2106" y="3233"/>
                </a:cubicBezTo>
                <a:cubicBezTo>
                  <a:pt x="2077" y="3203"/>
                  <a:pt x="2077" y="3203"/>
                  <a:pt x="2077" y="3203"/>
                </a:cubicBezTo>
                <a:cubicBezTo>
                  <a:pt x="2077" y="3233"/>
                  <a:pt x="2077" y="3233"/>
                  <a:pt x="2077" y="3233"/>
                </a:cubicBezTo>
                <a:cubicBezTo>
                  <a:pt x="2077" y="3233"/>
                  <a:pt x="2077" y="3233"/>
                  <a:pt x="2047" y="3233"/>
                </a:cubicBezTo>
                <a:cubicBezTo>
                  <a:pt x="2047" y="3233"/>
                  <a:pt x="2047" y="3233"/>
                  <a:pt x="2047" y="3203"/>
                </a:cubicBezTo>
                <a:cubicBezTo>
                  <a:pt x="2017" y="3203"/>
                  <a:pt x="2017" y="3203"/>
                  <a:pt x="2017" y="3203"/>
                </a:cubicBezTo>
                <a:cubicBezTo>
                  <a:pt x="2017" y="3173"/>
                  <a:pt x="2017" y="3173"/>
                  <a:pt x="2017" y="3173"/>
                </a:cubicBezTo>
                <a:cubicBezTo>
                  <a:pt x="2017" y="3173"/>
                  <a:pt x="2017" y="3173"/>
                  <a:pt x="2047" y="3173"/>
                </a:cubicBezTo>
                <a:cubicBezTo>
                  <a:pt x="2077" y="3143"/>
                  <a:pt x="2077" y="3143"/>
                  <a:pt x="2077" y="3143"/>
                </a:cubicBezTo>
                <a:cubicBezTo>
                  <a:pt x="2077" y="3173"/>
                  <a:pt x="2077" y="3173"/>
                  <a:pt x="2077" y="3173"/>
                </a:cubicBezTo>
                <a:cubicBezTo>
                  <a:pt x="2077" y="3173"/>
                  <a:pt x="2077" y="3173"/>
                  <a:pt x="2106" y="3173"/>
                </a:cubicBezTo>
                <a:cubicBezTo>
                  <a:pt x="2106" y="3143"/>
                  <a:pt x="2106" y="3143"/>
                  <a:pt x="2106" y="3143"/>
                </a:cubicBezTo>
                <a:cubicBezTo>
                  <a:pt x="2166" y="3085"/>
                  <a:pt x="2166" y="3085"/>
                  <a:pt x="2166" y="3085"/>
                </a:cubicBezTo>
                <a:cubicBezTo>
                  <a:pt x="2077" y="3114"/>
                  <a:pt x="2077" y="3114"/>
                  <a:pt x="2077" y="3114"/>
                </a:cubicBezTo>
                <a:cubicBezTo>
                  <a:pt x="2047" y="3054"/>
                  <a:pt x="2047" y="3054"/>
                  <a:pt x="2047" y="3054"/>
                </a:cubicBezTo>
                <a:cubicBezTo>
                  <a:pt x="2136" y="2966"/>
                  <a:pt x="2136" y="2966"/>
                  <a:pt x="2136" y="2966"/>
                </a:cubicBezTo>
                <a:cubicBezTo>
                  <a:pt x="2136" y="2936"/>
                  <a:pt x="2136" y="2936"/>
                  <a:pt x="2136" y="2936"/>
                </a:cubicBezTo>
                <a:cubicBezTo>
                  <a:pt x="2136" y="2906"/>
                  <a:pt x="2136" y="2906"/>
                  <a:pt x="2136" y="2906"/>
                </a:cubicBezTo>
                <a:cubicBezTo>
                  <a:pt x="2166" y="2877"/>
                  <a:pt x="2136" y="2877"/>
                  <a:pt x="2136" y="2877"/>
                </a:cubicBezTo>
                <a:cubicBezTo>
                  <a:pt x="2136" y="2847"/>
                  <a:pt x="2136" y="2847"/>
                  <a:pt x="2136" y="2847"/>
                </a:cubicBezTo>
                <a:cubicBezTo>
                  <a:pt x="2136" y="2817"/>
                  <a:pt x="2136" y="2817"/>
                  <a:pt x="2136" y="2817"/>
                </a:cubicBezTo>
                <a:cubicBezTo>
                  <a:pt x="2285" y="2758"/>
                  <a:pt x="2285" y="2758"/>
                  <a:pt x="2285" y="2758"/>
                </a:cubicBezTo>
                <a:cubicBezTo>
                  <a:pt x="2285" y="2788"/>
                  <a:pt x="2285" y="2788"/>
                  <a:pt x="2285" y="2788"/>
                </a:cubicBezTo>
                <a:cubicBezTo>
                  <a:pt x="2314" y="2788"/>
                  <a:pt x="2314" y="2788"/>
                  <a:pt x="2314" y="2788"/>
                </a:cubicBezTo>
                <a:lnTo>
                  <a:pt x="2314" y="2817"/>
                </a:lnTo>
                <a:cubicBezTo>
                  <a:pt x="2344" y="2788"/>
                  <a:pt x="2344" y="2788"/>
                  <a:pt x="2344" y="2788"/>
                </a:cubicBezTo>
                <a:lnTo>
                  <a:pt x="2373" y="2788"/>
                </a:lnTo>
                <a:cubicBezTo>
                  <a:pt x="2373" y="2817"/>
                  <a:pt x="2373" y="2817"/>
                  <a:pt x="2373" y="2817"/>
                </a:cubicBezTo>
                <a:lnTo>
                  <a:pt x="2403" y="2817"/>
                </a:lnTo>
                <a:cubicBezTo>
                  <a:pt x="2433" y="2817"/>
                  <a:pt x="2433" y="2817"/>
                  <a:pt x="2433" y="2817"/>
                </a:cubicBezTo>
                <a:cubicBezTo>
                  <a:pt x="2373" y="2788"/>
                  <a:pt x="2373" y="2788"/>
                  <a:pt x="2373" y="2788"/>
                </a:cubicBezTo>
                <a:cubicBezTo>
                  <a:pt x="2344" y="2758"/>
                  <a:pt x="2344" y="2758"/>
                  <a:pt x="2344" y="2758"/>
                </a:cubicBezTo>
                <a:cubicBezTo>
                  <a:pt x="2344" y="2729"/>
                  <a:pt x="2344" y="2729"/>
                  <a:pt x="2344" y="2729"/>
                </a:cubicBezTo>
                <a:lnTo>
                  <a:pt x="2344" y="2698"/>
                </a:lnTo>
                <a:lnTo>
                  <a:pt x="2373" y="2698"/>
                </a:lnTo>
                <a:cubicBezTo>
                  <a:pt x="2403" y="2669"/>
                  <a:pt x="2403" y="2669"/>
                  <a:pt x="2403" y="2669"/>
                </a:cubicBezTo>
                <a:cubicBezTo>
                  <a:pt x="2433" y="2669"/>
                  <a:pt x="2433" y="2669"/>
                  <a:pt x="2433" y="2669"/>
                </a:cubicBezTo>
                <a:cubicBezTo>
                  <a:pt x="2492" y="2669"/>
                  <a:pt x="2492" y="2669"/>
                  <a:pt x="2492" y="2669"/>
                </a:cubicBezTo>
                <a:cubicBezTo>
                  <a:pt x="2462" y="2639"/>
                  <a:pt x="2462" y="2639"/>
                  <a:pt x="2462" y="2639"/>
                </a:cubicBezTo>
                <a:cubicBezTo>
                  <a:pt x="2433" y="2639"/>
                  <a:pt x="2433" y="2639"/>
                  <a:pt x="2433" y="2639"/>
                </a:cubicBezTo>
                <a:cubicBezTo>
                  <a:pt x="2433" y="2669"/>
                  <a:pt x="2433" y="2669"/>
                  <a:pt x="2433" y="2669"/>
                </a:cubicBezTo>
                <a:lnTo>
                  <a:pt x="2403" y="2669"/>
                </a:lnTo>
                <a:cubicBezTo>
                  <a:pt x="2373" y="2669"/>
                  <a:pt x="2373" y="2669"/>
                  <a:pt x="2373" y="2669"/>
                </a:cubicBezTo>
                <a:cubicBezTo>
                  <a:pt x="2344" y="2669"/>
                  <a:pt x="2344" y="2669"/>
                  <a:pt x="2344" y="2669"/>
                </a:cubicBezTo>
                <a:cubicBezTo>
                  <a:pt x="2344" y="2698"/>
                  <a:pt x="2344" y="2698"/>
                  <a:pt x="2344" y="2698"/>
                </a:cubicBezTo>
                <a:lnTo>
                  <a:pt x="2344" y="2729"/>
                </a:lnTo>
                <a:cubicBezTo>
                  <a:pt x="2314" y="2729"/>
                  <a:pt x="2314" y="2729"/>
                  <a:pt x="2314" y="2729"/>
                </a:cubicBezTo>
                <a:cubicBezTo>
                  <a:pt x="2254" y="2698"/>
                  <a:pt x="2254" y="2698"/>
                  <a:pt x="2254" y="2698"/>
                </a:cubicBezTo>
                <a:cubicBezTo>
                  <a:pt x="2254" y="2669"/>
                  <a:pt x="2254" y="2669"/>
                  <a:pt x="2254" y="2669"/>
                </a:cubicBezTo>
                <a:cubicBezTo>
                  <a:pt x="2254" y="2698"/>
                  <a:pt x="2254" y="2698"/>
                  <a:pt x="2254" y="2698"/>
                </a:cubicBezTo>
                <a:cubicBezTo>
                  <a:pt x="2254" y="2698"/>
                  <a:pt x="2254" y="2698"/>
                  <a:pt x="2225" y="2698"/>
                </a:cubicBezTo>
                <a:cubicBezTo>
                  <a:pt x="2225" y="2698"/>
                  <a:pt x="2225" y="2698"/>
                  <a:pt x="2195" y="2729"/>
                </a:cubicBezTo>
                <a:cubicBezTo>
                  <a:pt x="2166" y="2758"/>
                  <a:pt x="2166" y="2758"/>
                  <a:pt x="2166" y="2758"/>
                </a:cubicBezTo>
                <a:cubicBezTo>
                  <a:pt x="2106" y="2788"/>
                  <a:pt x="2106" y="2788"/>
                  <a:pt x="2106" y="2788"/>
                </a:cubicBezTo>
                <a:cubicBezTo>
                  <a:pt x="2077" y="2817"/>
                  <a:pt x="2077" y="2817"/>
                  <a:pt x="2077" y="2817"/>
                </a:cubicBezTo>
                <a:cubicBezTo>
                  <a:pt x="2106" y="2817"/>
                  <a:pt x="2106" y="2817"/>
                  <a:pt x="2106" y="2817"/>
                </a:cubicBezTo>
                <a:cubicBezTo>
                  <a:pt x="2077" y="2817"/>
                  <a:pt x="2077" y="2817"/>
                  <a:pt x="2077" y="2817"/>
                </a:cubicBezTo>
                <a:cubicBezTo>
                  <a:pt x="2077" y="2817"/>
                  <a:pt x="2077" y="2817"/>
                  <a:pt x="2077" y="2847"/>
                </a:cubicBezTo>
                <a:cubicBezTo>
                  <a:pt x="2017" y="2877"/>
                  <a:pt x="2017" y="2877"/>
                  <a:pt x="2017" y="2877"/>
                </a:cubicBezTo>
                <a:cubicBezTo>
                  <a:pt x="2017" y="2906"/>
                  <a:pt x="2017" y="2906"/>
                  <a:pt x="2017" y="2906"/>
                </a:cubicBezTo>
                <a:cubicBezTo>
                  <a:pt x="1988" y="2936"/>
                  <a:pt x="1988" y="2936"/>
                  <a:pt x="1988" y="2936"/>
                </a:cubicBezTo>
                <a:cubicBezTo>
                  <a:pt x="1958" y="2936"/>
                  <a:pt x="1958" y="2936"/>
                  <a:pt x="1958" y="2936"/>
                </a:cubicBezTo>
                <a:cubicBezTo>
                  <a:pt x="1929" y="2936"/>
                  <a:pt x="1929" y="2936"/>
                  <a:pt x="1929" y="2936"/>
                </a:cubicBezTo>
                <a:cubicBezTo>
                  <a:pt x="1958" y="2995"/>
                  <a:pt x="1958" y="2995"/>
                  <a:pt x="1958" y="2995"/>
                </a:cubicBezTo>
                <a:cubicBezTo>
                  <a:pt x="1929" y="3025"/>
                  <a:pt x="1929" y="3025"/>
                  <a:pt x="1929" y="3025"/>
                </a:cubicBezTo>
                <a:cubicBezTo>
                  <a:pt x="1869" y="3025"/>
                  <a:pt x="1869" y="3025"/>
                  <a:pt x="1869" y="3025"/>
                </a:cubicBezTo>
                <a:cubicBezTo>
                  <a:pt x="1869" y="3054"/>
                  <a:pt x="1869" y="3054"/>
                  <a:pt x="1869" y="3054"/>
                </a:cubicBezTo>
                <a:cubicBezTo>
                  <a:pt x="1898" y="3054"/>
                  <a:pt x="1898" y="3054"/>
                  <a:pt x="1898" y="3054"/>
                </a:cubicBezTo>
                <a:cubicBezTo>
                  <a:pt x="1898" y="3085"/>
                  <a:pt x="1898" y="3085"/>
                  <a:pt x="1898" y="3085"/>
                </a:cubicBezTo>
                <a:cubicBezTo>
                  <a:pt x="1869" y="3085"/>
                  <a:pt x="1869" y="3085"/>
                  <a:pt x="1869" y="3085"/>
                </a:cubicBezTo>
                <a:cubicBezTo>
                  <a:pt x="1840" y="3085"/>
                  <a:pt x="1840" y="3085"/>
                  <a:pt x="1840" y="3085"/>
                </a:cubicBezTo>
                <a:cubicBezTo>
                  <a:pt x="1840" y="3054"/>
                  <a:pt x="1840" y="3054"/>
                  <a:pt x="1840" y="3054"/>
                </a:cubicBezTo>
                <a:cubicBezTo>
                  <a:pt x="1840" y="3085"/>
                  <a:pt x="1840" y="3085"/>
                  <a:pt x="1840" y="3085"/>
                </a:cubicBezTo>
                <a:cubicBezTo>
                  <a:pt x="1810" y="3085"/>
                  <a:pt x="1810" y="3085"/>
                  <a:pt x="1810" y="3085"/>
                </a:cubicBezTo>
                <a:cubicBezTo>
                  <a:pt x="1810" y="3114"/>
                  <a:pt x="1810" y="3114"/>
                  <a:pt x="1810" y="3114"/>
                </a:cubicBezTo>
                <a:cubicBezTo>
                  <a:pt x="1780" y="3114"/>
                  <a:pt x="1780" y="3114"/>
                  <a:pt x="1780" y="3114"/>
                </a:cubicBezTo>
                <a:lnTo>
                  <a:pt x="1780" y="3143"/>
                </a:lnTo>
                <a:lnTo>
                  <a:pt x="1750" y="3143"/>
                </a:lnTo>
                <a:lnTo>
                  <a:pt x="1721" y="3143"/>
                </a:lnTo>
                <a:cubicBezTo>
                  <a:pt x="1721" y="3173"/>
                  <a:pt x="1721" y="3173"/>
                  <a:pt x="1721" y="3173"/>
                </a:cubicBezTo>
                <a:cubicBezTo>
                  <a:pt x="1721" y="3203"/>
                  <a:pt x="1721" y="3203"/>
                  <a:pt x="1721" y="3203"/>
                </a:cubicBezTo>
                <a:cubicBezTo>
                  <a:pt x="1721" y="3233"/>
                  <a:pt x="1721" y="3233"/>
                  <a:pt x="1721" y="3233"/>
                </a:cubicBezTo>
                <a:cubicBezTo>
                  <a:pt x="1750" y="3233"/>
                  <a:pt x="1750" y="3233"/>
                  <a:pt x="1750" y="3233"/>
                </a:cubicBezTo>
                <a:lnTo>
                  <a:pt x="1780" y="3233"/>
                </a:lnTo>
                <a:cubicBezTo>
                  <a:pt x="1780" y="3233"/>
                  <a:pt x="1780" y="3233"/>
                  <a:pt x="1810" y="3233"/>
                </a:cubicBezTo>
                <a:lnTo>
                  <a:pt x="1810" y="3262"/>
                </a:lnTo>
                <a:cubicBezTo>
                  <a:pt x="1840" y="3262"/>
                  <a:pt x="1840" y="3262"/>
                  <a:pt x="1840" y="3262"/>
                </a:cubicBezTo>
                <a:cubicBezTo>
                  <a:pt x="1840" y="3291"/>
                  <a:pt x="1840" y="3291"/>
                  <a:pt x="1840" y="3291"/>
                </a:cubicBezTo>
                <a:cubicBezTo>
                  <a:pt x="1840" y="3291"/>
                  <a:pt x="1840" y="3291"/>
                  <a:pt x="1810" y="3291"/>
                </a:cubicBezTo>
                <a:cubicBezTo>
                  <a:pt x="1810" y="3351"/>
                  <a:pt x="1810" y="3351"/>
                  <a:pt x="1810" y="3351"/>
                </a:cubicBezTo>
                <a:cubicBezTo>
                  <a:pt x="1780" y="3351"/>
                  <a:pt x="1780" y="3351"/>
                  <a:pt x="1780" y="3351"/>
                </a:cubicBezTo>
                <a:cubicBezTo>
                  <a:pt x="1750" y="3351"/>
                  <a:pt x="1750" y="3351"/>
                  <a:pt x="1750" y="3351"/>
                </a:cubicBezTo>
                <a:cubicBezTo>
                  <a:pt x="1721" y="3381"/>
                  <a:pt x="1721" y="3381"/>
                  <a:pt x="1721" y="3381"/>
                </a:cubicBezTo>
                <a:cubicBezTo>
                  <a:pt x="1721" y="3381"/>
                  <a:pt x="1721" y="3381"/>
                  <a:pt x="1721" y="3410"/>
                </a:cubicBezTo>
                <a:cubicBezTo>
                  <a:pt x="1691" y="3410"/>
                  <a:pt x="1691" y="3410"/>
                  <a:pt x="1691" y="3410"/>
                </a:cubicBezTo>
                <a:cubicBezTo>
                  <a:pt x="1661" y="3410"/>
                  <a:pt x="1661" y="3410"/>
                  <a:pt x="1661" y="3410"/>
                </a:cubicBezTo>
                <a:cubicBezTo>
                  <a:pt x="1691" y="3410"/>
                  <a:pt x="1691" y="3410"/>
                  <a:pt x="1691" y="3410"/>
                </a:cubicBezTo>
                <a:cubicBezTo>
                  <a:pt x="1691" y="3441"/>
                  <a:pt x="1691" y="3441"/>
                  <a:pt x="1691" y="3441"/>
                </a:cubicBezTo>
                <a:cubicBezTo>
                  <a:pt x="1691" y="3470"/>
                  <a:pt x="1661" y="3470"/>
                  <a:pt x="1661" y="3470"/>
                </a:cubicBezTo>
                <a:lnTo>
                  <a:pt x="1661" y="3441"/>
                </a:lnTo>
                <a:lnTo>
                  <a:pt x="1632" y="3441"/>
                </a:lnTo>
                <a:cubicBezTo>
                  <a:pt x="1632" y="3470"/>
                  <a:pt x="1632" y="3470"/>
                  <a:pt x="1632" y="3470"/>
                </a:cubicBezTo>
                <a:cubicBezTo>
                  <a:pt x="1602" y="3470"/>
                  <a:pt x="1602" y="3470"/>
                  <a:pt x="1602" y="3470"/>
                </a:cubicBezTo>
                <a:cubicBezTo>
                  <a:pt x="1573" y="3470"/>
                  <a:pt x="1573" y="3470"/>
                  <a:pt x="1573" y="3470"/>
                </a:cubicBezTo>
                <a:cubicBezTo>
                  <a:pt x="1573" y="3499"/>
                  <a:pt x="1573" y="3499"/>
                  <a:pt x="1573" y="3499"/>
                </a:cubicBezTo>
                <a:lnTo>
                  <a:pt x="1542" y="3499"/>
                </a:lnTo>
                <a:cubicBezTo>
                  <a:pt x="1542" y="3499"/>
                  <a:pt x="1542" y="3499"/>
                  <a:pt x="1513" y="3499"/>
                </a:cubicBezTo>
                <a:cubicBezTo>
                  <a:pt x="1513" y="3529"/>
                  <a:pt x="1513" y="3529"/>
                  <a:pt x="1513" y="3529"/>
                </a:cubicBezTo>
                <a:cubicBezTo>
                  <a:pt x="1484" y="3529"/>
                  <a:pt x="1484" y="3529"/>
                  <a:pt x="1484" y="3529"/>
                </a:cubicBezTo>
                <a:lnTo>
                  <a:pt x="1484" y="3559"/>
                </a:lnTo>
                <a:cubicBezTo>
                  <a:pt x="1454" y="3559"/>
                  <a:pt x="1454" y="3559"/>
                  <a:pt x="1454" y="3559"/>
                </a:cubicBezTo>
                <a:cubicBezTo>
                  <a:pt x="1454" y="3589"/>
                  <a:pt x="1454" y="3589"/>
                  <a:pt x="1454" y="3589"/>
                </a:cubicBezTo>
                <a:cubicBezTo>
                  <a:pt x="1424" y="3589"/>
                  <a:pt x="1424" y="3589"/>
                  <a:pt x="1424" y="3589"/>
                </a:cubicBezTo>
                <a:cubicBezTo>
                  <a:pt x="1394" y="3589"/>
                  <a:pt x="1394" y="3589"/>
                  <a:pt x="1394" y="3589"/>
                </a:cubicBezTo>
                <a:cubicBezTo>
                  <a:pt x="1336" y="3618"/>
                  <a:pt x="1336" y="3618"/>
                  <a:pt x="1336" y="3618"/>
                </a:cubicBezTo>
                <a:cubicBezTo>
                  <a:pt x="1365" y="3618"/>
                  <a:pt x="1365" y="3618"/>
                  <a:pt x="1365" y="3618"/>
                </a:cubicBezTo>
                <a:cubicBezTo>
                  <a:pt x="1365" y="3647"/>
                  <a:pt x="1365" y="3647"/>
                  <a:pt x="1365" y="3647"/>
                </a:cubicBezTo>
                <a:cubicBezTo>
                  <a:pt x="1365" y="3678"/>
                  <a:pt x="1365" y="3678"/>
                  <a:pt x="1365" y="3678"/>
                </a:cubicBezTo>
                <a:cubicBezTo>
                  <a:pt x="1336" y="3678"/>
                  <a:pt x="1336" y="3678"/>
                  <a:pt x="1336" y="3678"/>
                </a:cubicBezTo>
                <a:cubicBezTo>
                  <a:pt x="1336" y="3678"/>
                  <a:pt x="1336" y="3707"/>
                  <a:pt x="1336" y="3678"/>
                </a:cubicBezTo>
                <a:cubicBezTo>
                  <a:pt x="1305" y="3678"/>
                  <a:pt x="1305" y="3678"/>
                  <a:pt x="1305" y="3707"/>
                </a:cubicBezTo>
                <a:lnTo>
                  <a:pt x="1276" y="3707"/>
                </a:lnTo>
                <a:cubicBezTo>
                  <a:pt x="1246" y="3737"/>
                  <a:pt x="1246" y="3737"/>
                  <a:pt x="1246" y="3737"/>
                </a:cubicBezTo>
                <a:cubicBezTo>
                  <a:pt x="1217" y="3737"/>
                  <a:pt x="1217" y="3737"/>
                  <a:pt x="1217" y="3737"/>
                </a:cubicBezTo>
                <a:lnTo>
                  <a:pt x="1187" y="3737"/>
                </a:lnTo>
                <a:cubicBezTo>
                  <a:pt x="1157" y="3766"/>
                  <a:pt x="1157" y="3766"/>
                  <a:pt x="1157" y="3766"/>
                </a:cubicBezTo>
                <a:cubicBezTo>
                  <a:pt x="1187" y="3766"/>
                  <a:pt x="1187" y="3766"/>
                  <a:pt x="1187" y="3766"/>
                </a:cubicBezTo>
                <a:lnTo>
                  <a:pt x="1157" y="3796"/>
                </a:lnTo>
                <a:cubicBezTo>
                  <a:pt x="1157" y="3766"/>
                  <a:pt x="1157" y="3766"/>
                  <a:pt x="1157" y="3766"/>
                </a:cubicBezTo>
                <a:cubicBezTo>
                  <a:pt x="1128" y="3766"/>
                  <a:pt x="1128" y="3766"/>
                  <a:pt x="1128" y="3766"/>
                </a:cubicBezTo>
                <a:lnTo>
                  <a:pt x="1098" y="3766"/>
                </a:lnTo>
                <a:cubicBezTo>
                  <a:pt x="1098" y="3796"/>
                  <a:pt x="1098" y="3796"/>
                  <a:pt x="1098" y="3796"/>
                </a:cubicBezTo>
                <a:cubicBezTo>
                  <a:pt x="1128" y="3796"/>
                  <a:pt x="1128" y="3796"/>
                  <a:pt x="1128" y="3796"/>
                </a:cubicBezTo>
                <a:cubicBezTo>
                  <a:pt x="1098" y="3796"/>
                  <a:pt x="1098" y="3796"/>
                  <a:pt x="1098" y="3796"/>
                </a:cubicBezTo>
                <a:cubicBezTo>
                  <a:pt x="1068" y="3796"/>
                  <a:pt x="1068" y="3796"/>
                  <a:pt x="1068" y="3796"/>
                </a:cubicBezTo>
                <a:cubicBezTo>
                  <a:pt x="1038" y="3796"/>
                  <a:pt x="1038" y="3796"/>
                  <a:pt x="1038" y="3796"/>
                </a:cubicBezTo>
                <a:cubicBezTo>
                  <a:pt x="1038" y="3826"/>
                  <a:pt x="1038" y="3826"/>
                  <a:pt x="1038" y="3826"/>
                </a:cubicBezTo>
                <a:cubicBezTo>
                  <a:pt x="1009" y="3826"/>
                  <a:pt x="1009" y="3826"/>
                  <a:pt x="1009" y="3826"/>
                </a:cubicBezTo>
                <a:cubicBezTo>
                  <a:pt x="1009" y="3855"/>
                  <a:pt x="1009" y="3855"/>
                  <a:pt x="1009" y="3855"/>
                </a:cubicBezTo>
                <a:cubicBezTo>
                  <a:pt x="1009" y="3826"/>
                  <a:pt x="1009" y="3826"/>
                  <a:pt x="1009" y="3826"/>
                </a:cubicBezTo>
                <a:cubicBezTo>
                  <a:pt x="1038" y="3826"/>
                  <a:pt x="1038" y="3826"/>
                  <a:pt x="1038" y="3826"/>
                </a:cubicBezTo>
                <a:cubicBezTo>
                  <a:pt x="1038" y="3855"/>
                  <a:pt x="1038" y="3855"/>
                  <a:pt x="1038" y="3855"/>
                </a:cubicBezTo>
                <a:cubicBezTo>
                  <a:pt x="1068" y="3855"/>
                  <a:pt x="1068" y="3855"/>
                  <a:pt x="1038" y="3855"/>
                </a:cubicBezTo>
                <a:cubicBezTo>
                  <a:pt x="1038" y="3855"/>
                  <a:pt x="1038" y="3855"/>
                  <a:pt x="1068" y="3855"/>
                </a:cubicBezTo>
                <a:cubicBezTo>
                  <a:pt x="1038" y="3885"/>
                  <a:pt x="1038" y="3885"/>
                  <a:pt x="1038" y="3885"/>
                </a:cubicBezTo>
                <a:lnTo>
                  <a:pt x="1009" y="3885"/>
                </a:lnTo>
                <a:cubicBezTo>
                  <a:pt x="1009" y="3915"/>
                  <a:pt x="1009" y="3915"/>
                  <a:pt x="1009" y="3915"/>
                </a:cubicBezTo>
                <a:cubicBezTo>
                  <a:pt x="1009" y="3915"/>
                  <a:pt x="980" y="3885"/>
                  <a:pt x="1009" y="3885"/>
                </a:cubicBezTo>
                <a:lnTo>
                  <a:pt x="1009" y="3855"/>
                </a:lnTo>
                <a:lnTo>
                  <a:pt x="980" y="3855"/>
                </a:lnTo>
                <a:cubicBezTo>
                  <a:pt x="980" y="3885"/>
                  <a:pt x="980" y="3885"/>
                  <a:pt x="980" y="3885"/>
                </a:cubicBezTo>
                <a:cubicBezTo>
                  <a:pt x="980" y="3915"/>
                  <a:pt x="980" y="3915"/>
                  <a:pt x="980" y="3915"/>
                </a:cubicBezTo>
                <a:cubicBezTo>
                  <a:pt x="949" y="3915"/>
                  <a:pt x="949" y="3915"/>
                  <a:pt x="949" y="3915"/>
                </a:cubicBezTo>
                <a:lnTo>
                  <a:pt x="920" y="3915"/>
                </a:lnTo>
                <a:cubicBezTo>
                  <a:pt x="890" y="3915"/>
                  <a:pt x="890" y="3915"/>
                  <a:pt x="890" y="3915"/>
                </a:cubicBezTo>
                <a:cubicBezTo>
                  <a:pt x="861" y="3944"/>
                  <a:pt x="861" y="3944"/>
                  <a:pt x="861" y="3944"/>
                </a:cubicBezTo>
                <a:cubicBezTo>
                  <a:pt x="861" y="3915"/>
                  <a:pt x="861" y="3915"/>
                  <a:pt x="861" y="3915"/>
                </a:cubicBezTo>
                <a:lnTo>
                  <a:pt x="831" y="3915"/>
                </a:lnTo>
                <a:cubicBezTo>
                  <a:pt x="831" y="3974"/>
                  <a:pt x="831" y="3974"/>
                  <a:pt x="831" y="3974"/>
                </a:cubicBezTo>
                <a:cubicBezTo>
                  <a:pt x="831" y="3974"/>
                  <a:pt x="801" y="3974"/>
                  <a:pt x="831" y="3974"/>
                </a:cubicBezTo>
                <a:cubicBezTo>
                  <a:pt x="831" y="3944"/>
                  <a:pt x="831" y="3944"/>
                  <a:pt x="831" y="3944"/>
                </a:cubicBezTo>
                <a:cubicBezTo>
                  <a:pt x="831" y="3915"/>
                  <a:pt x="831" y="3915"/>
                  <a:pt x="831" y="3915"/>
                </a:cubicBezTo>
                <a:cubicBezTo>
                  <a:pt x="801" y="3915"/>
                  <a:pt x="801" y="3915"/>
                  <a:pt x="801" y="3915"/>
                </a:cubicBezTo>
                <a:cubicBezTo>
                  <a:pt x="772" y="3915"/>
                  <a:pt x="772" y="3915"/>
                  <a:pt x="772" y="3915"/>
                </a:cubicBezTo>
                <a:cubicBezTo>
                  <a:pt x="772" y="3944"/>
                  <a:pt x="772" y="3944"/>
                  <a:pt x="772" y="3944"/>
                </a:cubicBezTo>
                <a:cubicBezTo>
                  <a:pt x="772" y="3944"/>
                  <a:pt x="772" y="3944"/>
                  <a:pt x="742" y="3944"/>
                </a:cubicBezTo>
                <a:lnTo>
                  <a:pt x="742" y="3974"/>
                </a:lnTo>
                <a:cubicBezTo>
                  <a:pt x="712" y="3944"/>
                  <a:pt x="712" y="3944"/>
                  <a:pt x="712" y="3944"/>
                </a:cubicBezTo>
                <a:cubicBezTo>
                  <a:pt x="712" y="3974"/>
                  <a:pt x="712" y="3974"/>
                  <a:pt x="712" y="3974"/>
                </a:cubicBezTo>
                <a:cubicBezTo>
                  <a:pt x="683" y="4003"/>
                  <a:pt x="683" y="4003"/>
                  <a:pt x="683" y="4003"/>
                </a:cubicBezTo>
                <a:cubicBezTo>
                  <a:pt x="683" y="4003"/>
                  <a:pt x="683" y="4003"/>
                  <a:pt x="683" y="3974"/>
                </a:cubicBezTo>
                <a:lnTo>
                  <a:pt x="683" y="3944"/>
                </a:lnTo>
                <a:cubicBezTo>
                  <a:pt x="683" y="3974"/>
                  <a:pt x="683" y="3974"/>
                  <a:pt x="683" y="3974"/>
                </a:cubicBezTo>
                <a:cubicBezTo>
                  <a:pt x="653" y="3974"/>
                  <a:pt x="653" y="3974"/>
                  <a:pt x="653" y="3974"/>
                </a:cubicBezTo>
                <a:cubicBezTo>
                  <a:pt x="683" y="3974"/>
                  <a:pt x="683" y="3974"/>
                  <a:pt x="683" y="3974"/>
                </a:cubicBezTo>
                <a:cubicBezTo>
                  <a:pt x="683" y="3974"/>
                  <a:pt x="683" y="4003"/>
                  <a:pt x="653" y="4003"/>
                </a:cubicBezTo>
                <a:lnTo>
                  <a:pt x="653" y="3974"/>
                </a:lnTo>
                <a:cubicBezTo>
                  <a:pt x="624" y="3974"/>
                  <a:pt x="624" y="3974"/>
                  <a:pt x="624" y="3974"/>
                </a:cubicBezTo>
                <a:cubicBezTo>
                  <a:pt x="624" y="3974"/>
                  <a:pt x="624" y="3974"/>
                  <a:pt x="624" y="4003"/>
                </a:cubicBezTo>
                <a:cubicBezTo>
                  <a:pt x="593" y="4003"/>
                  <a:pt x="593" y="4003"/>
                  <a:pt x="593" y="4003"/>
                </a:cubicBezTo>
                <a:cubicBezTo>
                  <a:pt x="564" y="4003"/>
                  <a:pt x="564" y="4003"/>
                  <a:pt x="564" y="4003"/>
                </a:cubicBezTo>
                <a:cubicBezTo>
                  <a:pt x="564" y="3974"/>
                  <a:pt x="564" y="3974"/>
                  <a:pt x="564" y="3974"/>
                </a:cubicBezTo>
                <a:cubicBezTo>
                  <a:pt x="564" y="3974"/>
                  <a:pt x="564" y="3974"/>
                  <a:pt x="564" y="3944"/>
                </a:cubicBezTo>
                <a:cubicBezTo>
                  <a:pt x="593" y="3944"/>
                  <a:pt x="593" y="3944"/>
                  <a:pt x="564" y="3944"/>
                </a:cubicBezTo>
                <a:cubicBezTo>
                  <a:pt x="564" y="3915"/>
                  <a:pt x="564" y="3915"/>
                  <a:pt x="564" y="3915"/>
                </a:cubicBezTo>
                <a:cubicBezTo>
                  <a:pt x="535" y="3944"/>
                  <a:pt x="535" y="3944"/>
                  <a:pt x="535" y="3944"/>
                </a:cubicBezTo>
                <a:cubicBezTo>
                  <a:pt x="535" y="3974"/>
                  <a:pt x="535" y="3974"/>
                  <a:pt x="535" y="3974"/>
                </a:cubicBezTo>
                <a:cubicBezTo>
                  <a:pt x="535" y="3974"/>
                  <a:pt x="535" y="3974"/>
                  <a:pt x="505" y="3974"/>
                </a:cubicBezTo>
                <a:cubicBezTo>
                  <a:pt x="475" y="4003"/>
                  <a:pt x="475" y="4003"/>
                  <a:pt x="475" y="4003"/>
                </a:cubicBezTo>
                <a:cubicBezTo>
                  <a:pt x="475" y="4034"/>
                  <a:pt x="475" y="4034"/>
                  <a:pt x="475" y="4034"/>
                </a:cubicBezTo>
                <a:cubicBezTo>
                  <a:pt x="475" y="4034"/>
                  <a:pt x="475" y="4034"/>
                  <a:pt x="445" y="4034"/>
                </a:cubicBezTo>
                <a:cubicBezTo>
                  <a:pt x="416" y="4034"/>
                  <a:pt x="416" y="4034"/>
                  <a:pt x="416" y="4034"/>
                </a:cubicBezTo>
                <a:cubicBezTo>
                  <a:pt x="416" y="4063"/>
                  <a:pt x="416" y="4063"/>
                  <a:pt x="416" y="4063"/>
                </a:cubicBezTo>
                <a:cubicBezTo>
                  <a:pt x="416" y="4034"/>
                  <a:pt x="416" y="4034"/>
                  <a:pt x="416" y="4034"/>
                </a:cubicBezTo>
                <a:cubicBezTo>
                  <a:pt x="386" y="4034"/>
                  <a:pt x="386" y="4034"/>
                  <a:pt x="386" y="4034"/>
                </a:cubicBezTo>
                <a:cubicBezTo>
                  <a:pt x="416" y="4034"/>
                  <a:pt x="416" y="4034"/>
                  <a:pt x="416" y="4034"/>
                </a:cubicBezTo>
                <a:cubicBezTo>
                  <a:pt x="386" y="3974"/>
                  <a:pt x="386" y="3974"/>
                  <a:pt x="386" y="3974"/>
                </a:cubicBezTo>
                <a:lnTo>
                  <a:pt x="356" y="3974"/>
                </a:lnTo>
                <a:lnTo>
                  <a:pt x="356" y="4003"/>
                </a:lnTo>
                <a:cubicBezTo>
                  <a:pt x="386" y="4003"/>
                  <a:pt x="386" y="4003"/>
                  <a:pt x="386" y="4003"/>
                </a:cubicBezTo>
                <a:cubicBezTo>
                  <a:pt x="386" y="4034"/>
                  <a:pt x="386" y="4034"/>
                  <a:pt x="386" y="4034"/>
                </a:cubicBezTo>
                <a:cubicBezTo>
                  <a:pt x="356" y="4034"/>
                  <a:pt x="356" y="4034"/>
                  <a:pt x="386" y="4034"/>
                </a:cubicBezTo>
                <a:cubicBezTo>
                  <a:pt x="386" y="4063"/>
                  <a:pt x="386" y="4063"/>
                  <a:pt x="386" y="4063"/>
                </a:cubicBezTo>
                <a:cubicBezTo>
                  <a:pt x="356" y="4063"/>
                  <a:pt x="356" y="4063"/>
                  <a:pt x="356" y="4063"/>
                </a:cubicBezTo>
                <a:cubicBezTo>
                  <a:pt x="356" y="4034"/>
                  <a:pt x="356" y="4034"/>
                  <a:pt x="356" y="4034"/>
                </a:cubicBezTo>
                <a:cubicBezTo>
                  <a:pt x="356" y="4063"/>
                  <a:pt x="356" y="4063"/>
                  <a:pt x="356" y="4063"/>
                </a:cubicBezTo>
                <a:cubicBezTo>
                  <a:pt x="327" y="4063"/>
                  <a:pt x="327" y="4063"/>
                  <a:pt x="327" y="4063"/>
                </a:cubicBezTo>
                <a:cubicBezTo>
                  <a:pt x="327" y="4034"/>
                  <a:pt x="327" y="4034"/>
                  <a:pt x="327" y="4034"/>
                </a:cubicBezTo>
                <a:cubicBezTo>
                  <a:pt x="327" y="4003"/>
                  <a:pt x="327" y="4003"/>
                  <a:pt x="327" y="4003"/>
                </a:cubicBezTo>
                <a:cubicBezTo>
                  <a:pt x="297" y="4003"/>
                  <a:pt x="297" y="4003"/>
                  <a:pt x="297" y="4003"/>
                </a:cubicBezTo>
                <a:cubicBezTo>
                  <a:pt x="297" y="4034"/>
                  <a:pt x="297" y="4034"/>
                  <a:pt x="297" y="4034"/>
                </a:cubicBezTo>
                <a:lnTo>
                  <a:pt x="297" y="4063"/>
                </a:lnTo>
                <a:cubicBezTo>
                  <a:pt x="268" y="4063"/>
                  <a:pt x="268" y="4063"/>
                  <a:pt x="268" y="4063"/>
                </a:cubicBezTo>
                <a:cubicBezTo>
                  <a:pt x="237" y="4063"/>
                  <a:pt x="237" y="4063"/>
                  <a:pt x="237" y="4063"/>
                </a:cubicBezTo>
                <a:cubicBezTo>
                  <a:pt x="268" y="4093"/>
                  <a:pt x="268" y="4093"/>
                  <a:pt x="268" y="4093"/>
                </a:cubicBezTo>
                <a:lnTo>
                  <a:pt x="297" y="4093"/>
                </a:lnTo>
                <a:cubicBezTo>
                  <a:pt x="297" y="4122"/>
                  <a:pt x="297" y="4122"/>
                  <a:pt x="297" y="4122"/>
                </a:cubicBezTo>
                <a:cubicBezTo>
                  <a:pt x="268" y="4122"/>
                  <a:pt x="268" y="4122"/>
                  <a:pt x="268" y="4122"/>
                </a:cubicBezTo>
                <a:cubicBezTo>
                  <a:pt x="268" y="4093"/>
                  <a:pt x="268" y="4093"/>
                  <a:pt x="268" y="4093"/>
                </a:cubicBezTo>
                <a:cubicBezTo>
                  <a:pt x="237" y="4093"/>
                  <a:pt x="237" y="4093"/>
                  <a:pt x="237" y="4093"/>
                </a:cubicBezTo>
                <a:lnTo>
                  <a:pt x="208" y="4122"/>
                </a:lnTo>
                <a:cubicBezTo>
                  <a:pt x="149" y="4093"/>
                  <a:pt x="149" y="4093"/>
                  <a:pt x="149" y="4093"/>
                </a:cubicBezTo>
                <a:cubicBezTo>
                  <a:pt x="119" y="4093"/>
                  <a:pt x="119" y="4093"/>
                  <a:pt x="119" y="4093"/>
                </a:cubicBezTo>
                <a:cubicBezTo>
                  <a:pt x="89" y="4093"/>
                  <a:pt x="89" y="4093"/>
                  <a:pt x="89" y="4093"/>
                </a:cubicBezTo>
                <a:cubicBezTo>
                  <a:pt x="89" y="4122"/>
                  <a:pt x="89" y="4122"/>
                  <a:pt x="89" y="4122"/>
                </a:cubicBezTo>
                <a:cubicBezTo>
                  <a:pt x="60" y="4122"/>
                  <a:pt x="60" y="4122"/>
                  <a:pt x="60" y="4122"/>
                </a:cubicBezTo>
                <a:cubicBezTo>
                  <a:pt x="30" y="4122"/>
                  <a:pt x="30" y="4122"/>
                  <a:pt x="30" y="4122"/>
                </a:cubicBezTo>
                <a:cubicBezTo>
                  <a:pt x="0" y="4093"/>
                  <a:pt x="0" y="4093"/>
                  <a:pt x="0" y="4093"/>
                </a:cubicBezTo>
                <a:cubicBezTo>
                  <a:pt x="0" y="4063"/>
                  <a:pt x="0" y="4063"/>
                  <a:pt x="0" y="4063"/>
                </a:cubicBezTo>
                <a:cubicBezTo>
                  <a:pt x="0" y="4063"/>
                  <a:pt x="0" y="4063"/>
                  <a:pt x="30" y="4063"/>
                </a:cubicBezTo>
                <a:cubicBezTo>
                  <a:pt x="60" y="4063"/>
                  <a:pt x="60" y="4063"/>
                  <a:pt x="60" y="4063"/>
                </a:cubicBezTo>
                <a:cubicBezTo>
                  <a:pt x="89" y="4034"/>
                  <a:pt x="89" y="4034"/>
                  <a:pt x="89" y="4034"/>
                </a:cubicBezTo>
                <a:cubicBezTo>
                  <a:pt x="89" y="4003"/>
                  <a:pt x="89" y="4003"/>
                  <a:pt x="89" y="4003"/>
                </a:cubicBezTo>
                <a:cubicBezTo>
                  <a:pt x="119" y="4003"/>
                  <a:pt x="119" y="4003"/>
                  <a:pt x="119" y="4003"/>
                </a:cubicBezTo>
                <a:cubicBezTo>
                  <a:pt x="149" y="4003"/>
                  <a:pt x="149" y="4003"/>
                  <a:pt x="149" y="4003"/>
                </a:cubicBezTo>
                <a:cubicBezTo>
                  <a:pt x="179" y="4003"/>
                  <a:pt x="179" y="4003"/>
                  <a:pt x="179" y="4003"/>
                </a:cubicBezTo>
                <a:cubicBezTo>
                  <a:pt x="208" y="4003"/>
                  <a:pt x="208" y="4003"/>
                  <a:pt x="208" y="4003"/>
                </a:cubicBezTo>
                <a:cubicBezTo>
                  <a:pt x="237" y="4003"/>
                  <a:pt x="237" y="4003"/>
                  <a:pt x="237" y="4003"/>
                </a:cubicBezTo>
                <a:cubicBezTo>
                  <a:pt x="237" y="4063"/>
                  <a:pt x="237" y="4063"/>
                  <a:pt x="237" y="4063"/>
                </a:cubicBezTo>
                <a:cubicBezTo>
                  <a:pt x="237" y="4063"/>
                  <a:pt x="237" y="4063"/>
                  <a:pt x="268" y="4063"/>
                </a:cubicBezTo>
                <a:cubicBezTo>
                  <a:pt x="268" y="4034"/>
                  <a:pt x="268" y="4034"/>
                  <a:pt x="268" y="4034"/>
                </a:cubicBezTo>
                <a:cubicBezTo>
                  <a:pt x="268" y="4003"/>
                  <a:pt x="268" y="4003"/>
                  <a:pt x="268" y="4003"/>
                </a:cubicBezTo>
                <a:cubicBezTo>
                  <a:pt x="327" y="3974"/>
                  <a:pt x="327" y="3974"/>
                  <a:pt x="327" y="3974"/>
                </a:cubicBezTo>
                <a:cubicBezTo>
                  <a:pt x="327" y="4003"/>
                  <a:pt x="327" y="4003"/>
                  <a:pt x="327" y="4003"/>
                </a:cubicBezTo>
                <a:cubicBezTo>
                  <a:pt x="327" y="4003"/>
                  <a:pt x="327" y="4003"/>
                  <a:pt x="327" y="3974"/>
                </a:cubicBezTo>
                <a:cubicBezTo>
                  <a:pt x="356" y="3974"/>
                  <a:pt x="356" y="3974"/>
                  <a:pt x="356" y="3974"/>
                </a:cubicBezTo>
                <a:cubicBezTo>
                  <a:pt x="386" y="3944"/>
                  <a:pt x="386" y="3944"/>
                  <a:pt x="386" y="3944"/>
                </a:cubicBezTo>
                <a:lnTo>
                  <a:pt x="416" y="3944"/>
                </a:lnTo>
                <a:cubicBezTo>
                  <a:pt x="386" y="3944"/>
                  <a:pt x="386" y="3944"/>
                  <a:pt x="386" y="3944"/>
                </a:cubicBezTo>
                <a:cubicBezTo>
                  <a:pt x="386" y="3944"/>
                  <a:pt x="386" y="3944"/>
                  <a:pt x="386" y="3915"/>
                </a:cubicBezTo>
                <a:cubicBezTo>
                  <a:pt x="475" y="3885"/>
                  <a:pt x="475" y="3885"/>
                  <a:pt x="475" y="3885"/>
                </a:cubicBezTo>
                <a:cubicBezTo>
                  <a:pt x="505" y="3855"/>
                  <a:pt x="505" y="3855"/>
                  <a:pt x="505" y="3855"/>
                </a:cubicBezTo>
                <a:cubicBezTo>
                  <a:pt x="535" y="3855"/>
                  <a:pt x="535" y="3855"/>
                  <a:pt x="535" y="3855"/>
                </a:cubicBezTo>
                <a:lnTo>
                  <a:pt x="564" y="3855"/>
                </a:lnTo>
                <a:cubicBezTo>
                  <a:pt x="593" y="3855"/>
                  <a:pt x="593" y="3855"/>
                  <a:pt x="593" y="3855"/>
                </a:cubicBezTo>
                <a:cubicBezTo>
                  <a:pt x="624" y="3855"/>
                  <a:pt x="624" y="3855"/>
                  <a:pt x="624" y="3855"/>
                </a:cubicBezTo>
                <a:cubicBezTo>
                  <a:pt x="653" y="3855"/>
                  <a:pt x="653" y="3855"/>
                  <a:pt x="653" y="3855"/>
                </a:cubicBezTo>
                <a:cubicBezTo>
                  <a:pt x="653" y="3885"/>
                  <a:pt x="653" y="3885"/>
                  <a:pt x="653" y="3885"/>
                </a:cubicBezTo>
                <a:lnTo>
                  <a:pt x="653" y="3915"/>
                </a:lnTo>
                <a:cubicBezTo>
                  <a:pt x="683" y="3915"/>
                  <a:pt x="683" y="3915"/>
                  <a:pt x="683" y="3915"/>
                </a:cubicBezTo>
                <a:lnTo>
                  <a:pt x="683" y="3885"/>
                </a:lnTo>
                <a:cubicBezTo>
                  <a:pt x="712" y="3885"/>
                  <a:pt x="712" y="3885"/>
                  <a:pt x="712" y="3885"/>
                </a:cubicBezTo>
                <a:cubicBezTo>
                  <a:pt x="712" y="3885"/>
                  <a:pt x="712" y="3885"/>
                  <a:pt x="712" y="3915"/>
                </a:cubicBezTo>
                <a:cubicBezTo>
                  <a:pt x="742" y="3915"/>
                  <a:pt x="742" y="3915"/>
                  <a:pt x="742" y="3915"/>
                </a:cubicBezTo>
                <a:cubicBezTo>
                  <a:pt x="712" y="3885"/>
                  <a:pt x="712" y="3885"/>
                  <a:pt x="712" y="3885"/>
                </a:cubicBezTo>
                <a:lnTo>
                  <a:pt x="712" y="3855"/>
                </a:lnTo>
                <a:cubicBezTo>
                  <a:pt x="742" y="3796"/>
                  <a:pt x="742" y="3796"/>
                  <a:pt x="742" y="3796"/>
                </a:cubicBezTo>
                <a:cubicBezTo>
                  <a:pt x="772" y="3796"/>
                  <a:pt x="772" y="3796"/>
                  <a:pt x="772" y="3796"/>
                </a:cubicBezTo>
                <a:cubicBezTo>
                  <a:pt x="801" y="3766"/>
                  <a:pt x="801" y="3766"/>
                  <a:pt x="801" y="3766"/>
                </a:cubicBezTo>
                <a:cubicBezTo>
                  <a:pt x="801" y="3766"/>
                  <a:pt x="801" y="3766"/>
                  <a:pt x="831" y="3766"/>
                </a:cubicBezTo>
                <a:cubicBezTo>
                  <a:pt x="980" y="3678"/>
                  <a:pt x="980" y="3678"/>
                  <a:pt x="980" y="3678"/>
                </a:cubicBezTo>
                <a:cubicBezTo>
                  <a:pt x="980" y="3707"/>
                  <a:pt x="980" y="3707"/>
                  <a:pt x="980" y="3707"/>
                </a:cubicBezTo>
                <a:lnTo>
                  <a:pt x="1009" y="3707"/>
                </a:lnTo>
                <a:cubicBezTo>
                  <a:pt x="1038" y="3647"/>
                  <a:pt x="1038" y="3647"/>
                  <a:pt x="1038" y="3647"/>
                </a:cubicBezTo>
                <a:cubicBezTo>
                  <a:pt x="1157" y="3529"/>
                  <a:pt x="1157" y="3529"/>
                  <a:pt x="1157" y="3529"/>
                </a:cubicBezTo>
                <a:cubicBezTo>
                  <a:pt x="1187" y="3529"/>
                  <a:pt x="1187" y="3529"/>
                  <a:pt x="1187" y="3529"/>
                </a:cubicBezTo>
                <a:cubicBezTo>
                  <a:pt x="1187" y="3559"/>
                  <a:pt x="1187" y="3559"/>
                  <a:pt x="1187" y="3559"/>
                </a:cubicBezTo>
                <a:cubicBezTo>
                  <a:pt x="1217" y="3559"/>
                  <a:pt x="1217" y="3529"/>
                  <a:pt x="1217" y="3529"/>
                </a:cubicBezTo>
                <a:lnTo>
                  <a:pt x="1187" y="3529"/>
                </a:lnTo>
                <a:cubicBezTo>
                  <a:pt x="1187" y="3529"/>
                  <a:pt x="1187" y="3529"/>
                  <a:pt x="1187" y="3499"/>
                </a:cubicBezTo>
                <a:cubicBezTo>
                  <a:pt x="1217" y="3441"/>
                  <a:pt x="1217" y="3441"/>
                  <a:pt x="1217" y="3441"/>
                </a:cubicBezTo>
                <a:cubicBezTo>
                  <a:pt x="1217" y="3381"/>
                  <a:pt x="1217" y="3381"/>
                  <a:pt x="1217" y="3381"/>
                </a:cubicBezTo>
                <a:cubicBezTo>
                  <a:pt x="1246" y="3381"/>
                  <a:pt x="1246" y="3381"/>
                  <a:pt x="1246" y="3381"/>
                </a:cubicBezTo>
                <a:cubicBezTo>
                  <a:pt x="1276" y="3381"/>
                  <a:pt x="1276" y="3381"/>
                  <a:pt x="1246" y="3381"/>
                </a:cubicBezTo>
                <a:cubicBezTo>
                  <a:pt x="1246" y="3351"/>
                  <a:pt x="1246" y="3351"/>
                  <a:pt x="1246" y="3351"/>
                </a:cubicBezTo>
                <a:cubicBezTo>
                  <a:pt x="1246" y="3322"/>
                  <a:pt x="1246" y="3322"/>
                  <a:pt x="1246" y="3322"/>
                </a:cubicBezTo>
                <a:cubicBezTo>
                  <a:pt x="1246" y="3291"/>
                  <a:pt x="1246" y="3291"/>
                  <a:pt x="1276" y="3291"/>
                </a:cubicBezTo>
                <a:cubicBezTo>
                  <a:pt x="1336" y="3262"/>
                  <a:pt x="1336" y="3262"/>
                  <a:pt x="1336" y="3262"/>
                </a:cubicBezTo>
                <a:cubicBezTo>
                  <a:pt x="1336" y="3233"/>
                  <a:pt x="1336" y="3233"/>
                  <a:pt x="1336" y="3233"/>
                </a:cubicBezTo>
                <a:cubicBezTo>
                  <a:pt x="1365" y="3203"/>
                  <a:pt x="1365" y="3203"/>
                  <a:pt x="1365" y="3203"/>
                </a:cubicBezTo>
                <a:cubicBezTo>
                  <a:pt x="1336" y="3203"/>
                  <a:pt x="1336" y="3203"/>
                  <a:pt x="1336" y="3203"/>
                </a:cubicBezTo>
                <a:cubicBezTo>
                  <a:pt x="1276" y="3233"/>
                  <a:pt x="1276" y="3233"/>
                  <a:pt x="1276" y="3233"/>
                </a:cubicBezTo>
                <a:cubicBezTo>
                  <a:pt x="1276" y="3233"/>
                  <a:pt x="1276" y="3233"/>
                  <a:pt x="1246" y="3233"/>
                </a:cubicBezTo>
                <a:cubicBezTo>
                  <a:pt x="1187" y="3262"/>
                  <a:pt x="1187" y="3262"/>
                  <a:pt x="1187" y="3262"/>
                </a:cubicBezTo>
                <a:lnTo>
                  <a:pt x="1157" y="3262"/>
                </a:lnTo>
                <a:cubicBezTo>
                  <a:pt x="1157" y="3233"/>
                  <a:pt x="1157" y="3233"/>
                  <a:pt x="1157" y="3233"/>
                </a:cubicBezTo>
                <a:cubicBezTo>
                  <a:pt x="1157" y="3203"/>
                  <a:pt x="1157" y="3203"/>
                  <a:pt x="1157" y="3203"/>
                </a:cubicBezTo>
                <a:cubicBezTo>
                  <a:pt x="1128" y="3203"/>
                  <a:pt x="1128" y="3203"/>
                  <a:pt x="1128" y="3203"/>
                </a:cubicBezTo>
                <a:cubicBezTo>
                  <a:pt x="1128" y="3173"/>
                  <a:pt x="1128" y="3173"/>
                  <a:pt x="1128" y="3173"/>
                </a:cubicBezTo>
                <a:cubicBezTo>
                  <a:pt x="1157" y="3143"/>
                  <a:pt x="1157" y="3143"/>
                  <a:pt x="1157" y="3143"/>
                </a:cubicBezTo>
                <a:cubicBezTo>
                  <a:pt x="1187" y="3143"/>
                  <a:pt x="1187" y="3143"/>
                  <a:pt x="1187" y="3143"/>
                </a:cubicBezTo>
                <a:cubicBezTo>
                  <a:pt x="1187" y="3173"/>
                  <a:pt x="1187" y="3173"/>
                  <a:pt x="1187" y="3173"/>
                </a:cubicBezTo>
                <a:lnTo>
                  <a:pt x="1217" y="3173"/>
                </a:lnTo>
                <a:cubicBezTo>
                  <a:pt x="1217" y="3143"/>
                  <a:pt x="1217" y="3143"/>
                  <a:pt x="1217" y="3143"/>
                </a:cubicBezTo>
                <a:cubicBezTo>
                  <a:pt x="1187" y="3143"/>
                  <a:pt x="1187" y="3143"/>
                  <a:pt x="1187" y="3143"/>
                </a:cubicBezTo>
                <a:cubicBezTo>
                  <a:pt x="1157" y="3114"/>
                  <a:pt x="1157" y="3114"/>
                  <a:pt x="1157" y="3114"/>
                </a:cubicBezTo>
                <a:cubicBezTo>
                  <a:pt x="1128" y="3173"/>
                  <a:pt x="1128" y="3173"/>
                  <a:pt x="1128" y="3173"/>
                </a:cubicBezTo>
                <a:cubicBezTo>
                  <a:pt x="1128" y="3173"/>
                  <a:pt x="1128" y="3173"/>
                  <a:pt x="1098" y="3173"/>
                </a:cubicBezTo>
                <a:cubicBezTo>
                  <a:pt x="1098" y="3203"/>
                  <a:pt x="1098" y="3203"/>
                  <a:pt x="1098" y="3203"/>
                </a:cubicBezTo>
                <a:cubicBezTo>
                  <a:pt x="1098" y="3203"/>
                  <a:pt x="1068" y="3203"/>
                  <a:pt x="1098" y="3203"/>
                </a:cubicBezTo>
                <a:cubicBezTo>
                  <a:pt x="1098" y="3262"/>
                  <a:pt x="1098" y="3262"/>
                  <a:pt x="1098" y="3262"/>
                </a:cubicBezTo>
                <a:cubicBezTo>
                  <a:pt x="1068" y="3291"/>
                  <a:pt x="1068" y="3291"/>
                  <a:pt x="1068" y="3291"/>
                </a:cubicBezTo>
                <a:lnTo>
                  <a:pt x="1038" y="3291"/>
                </a:lnTo>
                <a:cubicBezTo>
                  <a:pt x="1009" y="3173"/>
                  <a:pt x="1009" y="3173"/>
                  <a:pt x="1009" y="3173"/>
                </a:cubicBezTo>
                <a:cubicBezTo>
                  <a:pt x="1009" y="3143"/>
                  <a:pt x="1009" y="3143"/>
                  <a:pt x="1009" y="3143"/>
                </a:cubicBezTo>
                <a:cubicBezTo>
                  <a:pt x="980" y="3114"/>
                  <a:pt x="980" y="3114"/>
                  <a:pt x="980" y="3114"/>
                </a:cubicBezTo>
                <a:lnTo>
                  <a:pt x="980" y="3143"/>
                </a:lnTo>
                <a:cubicBezTo>
                  <a:pt x="949" y="3173"/>
                  <a:pt x="949" y="3173"/>
                  <a:pt x="949" y="3173"/>
                </a:cubicBezTo>
                <a:cubicBezTo>
                  <a:pt x="949" y="3143"/>
                  <a:pt x="949" y="3143"/>
                  <a:pt x="949" y="3143"/>
                </a:cubicBezTo>
                <a:cubicBezTo>
                  <a:pt x="920" y="3143"/>
                  <a:pt x="920" y="3143"/>
                  <a:pt x="920" y="3143"/>
                </a:cubicBezTo>
                <a:cubicBezTo>
                  <a:pt x="920" y="3114"/>
                  <a:pt x="920" y="3114"/>
                  <a:pt x="920" y="3114"/>
                </a:cubicBezTo>
                <a:cubicBezTo>
                  <a:pt x="920" y="3085"/>
                  <a:pt x="920" y="3085"/>
                  <a:pt x="920" y="3085"/>
                </a:cubicBezTo>
                <a:cubicBezTo>
                  <a:pt x="890" y="3085"/>
                  <a:pt x="890" y="3085"/>
                  <a:pt x="890" y="3085"/>
                </a:cubicBezTo>
                <a:cubicBezTo>
                  <a:pt x="831" y="3114"/>
                  <a:pt x="831" y="3114"/>
                  <a:pt x="831" y="3114"/>
                </a:cubicBezTo>
                <a:cubicBezTo>
                  <a:pt x="772" y="3114"/>
                  <a:pt x="772" y="3114"/>
                  <a:pt x="772" y="3114"/>
                </a:cubicBezTo>
                <a:cubicBezTo>
                  <a:pt x="772" y="3143"/>
                  <a:pt x="772" y="3143"/>
                  <a:pt x="772" y="3143"/>
                </a:cubicBezTo>
                <a:cubicBezTo>
                  <a:pt x="742" y="3143"/>
                  <a:pt x="742" y="3143"/>
                  <a:pt x="742" y="3143"/>
                </a:cubicBezTo>
                <a:cubicBezTo>
                  <a:pt x="712" y="3173"/>
                  <a:pt x="712" y="3173"/>
                  <a:pt x="712" y="3173"/>
                </a:cubicBezTo>
                <a:lnTo>
                  <a:pt x="683" y="3173"/>
                </a:lnTo>
                <a:cubicBezTo>
                  <a:pt x="683" y="3143"/>
                  <a:pt x="683" y="3143"/>
                  <a:pt x="683" y="3143"/>
                </a:cubicBezTo>
                <a:cubicBezTo>
                  <a:pt x="653" y="3143"/>
                  <a:pt x="653" y="3143"/>
                  <a:pt x="653" y="3143"/>
                </a:cubicBezTo>
                <a:cubicBezTo>
                  <a:pt x="653" y="3114"/>
                  <a:pt x="653" y="3114"/>
                  <a:pt x="653" y="3143"/>
                </a:cubicBezTo>
                <a:cubicBezTo>
                  <a:pt x="683" y="3143"/>
                  <a:pt x="683" y="3143"/>
                  <a:pt x="683" y="3143"/>
                </a:cubicBezTo>
                <a:cubicBezTo>
                  <a:pt x="683" y="3114"/>
                  <a:pt x="683" y="3114"/>
                  <a:pt x="683" y="3114"/>
                </a:cubicBezTo>
                <a:cubicBezTo>
                  <a:pt x="712" y="3114"/>
                  <a:pt x="712" y="3114"/>
                  <a:pt x="712" y="3114"/>
                </a:cubicBezTo>
                <a:cubicBezTo>
                  <a:pt x="712" y="3054"/>
                  <a:pt x="712" y="3054"/>
                  <a:pt x="712" y="3054"/>
                </a:cubicBezTo>
                <a:lnTo>
                  <a:pt x="712" y="3025"/>
                </a:lnTo>
                <a:cubicBezTo>
                  <a:pt x="712" y="2995"/>
                  <a:pt x="712" y="2995"/>
                  <a:pt x="712" y="2995"/>
                </a:cubicBezTo>
                <a:cubicBezTo>
                  <a:pt x="683" y="2995"/>
                  <a:pt x="712" y="2995"/>
                  <a:pt x="712" y="2995"/>
                </a:cubicBezTo>
                <a:cubicBezTo>
                  <a:pt x="712" y="2966"/>
                  <a:pt x="712" y="2966"/>
                  <a:pt x="712" y="2966"/>
                </a:cubicBezTo>
                <a:lnTo>
                  <a:pt x="712" y="2936"/>
                </a:lnTo>
                <a:cubicBezTo>
                  <a:pt x="742" y="2936"/>
                  <a:pt x="742" y="2936"/>
                  <a:pt x="742" y="2936"/>
                </a:cubicBezTo>
                <a:cubicBezTo>
                  <a:pt x="742" y="2936"/>
                  <a:pt x="742" y="2936"/>
                  <a:pt x="742" y="2906"/>
                </a:cubicBezTo>
                <a:cubicBezTo>
                  <a:pt x="712" y="2758"/>
                  <a:pt x="712" y="2758"/>
                  <a:pt x="712" y="2758"/>
                </a:cubicBezTo>
                <a:cubicBezTo>
                  <a:pt x="742" y="2729"/>
                  <a:pt x="742" y="2729"/>
                  <a:pt x="742" y="2729"/>
                </a:cubicBezTo>
                <a:cubicBezTo>
                  <a:pt x="712" y="2729"/>
                  <a:pt x="712" y="2729"/>
                  <a:pt x="712" y="2729"/>
                </a:cubicBezTo>
                <a:cubicBezTo>
                  <a:pt x="712" y="2698"/>
                  <a:pt x="712" y="2698"/>
                  <a:pt x="712" y="2698"/>
                </a:cubicBezTo>
                <a:cubicBezTo>
                  <a:pt x="742" y="2639"/>
                  <a:pt x="742" y="2639"/>
                  <a:pt x="742" y="2639"/>
                </a:cubicBezTo>
                <a:cubicBezTo>
                  <a:pt x="772" y="2639"/>
                  <a:pt x="772" y="2639"/>
                  <a:pt x="772" y="2639"/>
                </a:cubicBezTo>
                <a:cubicBezTo>
                  <a:pt x="801" y="2639"/>
                  <a:pt x="801" y="2639"/>
                  <a:pt x="801" y="2639"/>
                </a:cubicBezTo>
                <a:cubicBezTo>
                  <a:pt x="801" y="2610"/>
                  <a:pt x="801" y="2610"/>
                  <a:pt x="801" y="2610"/>
                </a:cubicBezTo>
                <a:cubicBezTo>
                  <a:pt x="831" y="2610"/>
                  <a:pt x="831" y="2610"/>
                  <a:pt x="831" y="2610"/>
                </a:cubicBezTo>
                <a:cubicBezTo>
                  <a:pt x="801" y="2610"/>
                  <a:pt x="801" y="2610"/>
                  <a:pt x="801" y="2610"/>
                </a:cubicBezTo>
                <a:lnTo>
                  <a:pt x="772" y="2610"/>
                </a:lnTo>
                <a:cubicBezTo>
                  <a:pt x="772" y="2610"/>
                  <a:pt x="742" y="2610"/>
                  <a:pt x="742" y="2639"/>
                </a:cubicBezTo>
                <a:cubicBezTo>
                  <a:pt x="712" y="2669"/>
                  <a:pt x="712" y="2669"/>
                  <a:pt x="712" y="2669"/>
                </a:cubicBezTo>
                <a:cubicBezTo>
                  <a:pt x="712" y="2698"/>
                  <a:pt x="712" y="2698"/>
                  <a:pt x="712" y="2698"/>
                </a:cubicBezTo>
                <a:cubicBezTo>
                  <a:pt x="683" y="2698"/>
                  <a:pt x="683" y="2698"/>
                  <a:pt x="683" y="2698"/>
                </a:cubicBezTo>
                <a:cubicBezTo>
                  <a:pt x="683" y="2729"/>
                  <a:pt x="683" y="2729"/>
                  <a:pt x="683" y="2729"/>
                </a:cubicBezTo>
                <a:lnTo>
                  <a:pt x="683" y="2758"/>
                </a:lnTo>
                <a:cubicBezTo>
                  <a:pt x="683" y="2788"/>
                  <a:pt x="683" y="2788"/>
                  <a:pt x="683" y="2788"/>
                </a:cubicBezTo>
                <a:cubicBezTo>
                  <a:pt x="653" y="2788"/>
                  <a:pt x="653" y="2788"/>
                  <a:pt x="653" y="2788"/>
                </a:cubicBezTo>
                <a:cubicBezTo>
                  <a:pt x="624" y="2788"/>
                  <a:pt x="624" y="2788"/>
                  <a:pt x="624" y="2788"/>
                </a:cubicBezTo>
                <a:cubicBezTo>
                  <a:pt x="593" y="2788"/>
                  <a:pt x="593" y="2788"/>
                  <a:pt x="593" y="2788"/>
                </a:cubicBezTo>
                <a:cubicBezTo>
                  <a:pt x="564" y="2788"/>
                  <a:pt x="564" y="2788"/>
                  <a:pt x="564" y="2788"/>
                </a:cubicBezTo>
                <a:cubicBezTo>
                  <a:pt x="505" y="2788"/>
                  <a:pt x="505" y="2788"/>
                  <a:pt x="505" y="2788"/>
                </a:cubicBezTo>
                <a:cubicBezTo>
                  <a:pt x="475" y="2758"/>
                  <a:pt x="475" y="2758"/>
                  <a:pt x="475" y="2758"/>
                </a:cubicBezTo>
                <a:cubicBezTo>
                  <a:pt x="475" y="2729"/>
                  <a:pt x="475" y="2729"/>
                  <a:pt x="475" y="2729"/>
                </a:cubicBezTo>
                <a:cubicBezTo>
                  <a:pt x="445" y="2698"/>
                  <a:pt x="445" y="2698"/>
                  <a:pt x="445" y="2698"/>
                </a:cubicBezTo>
                <a:cubicBezTo>
                  <a:pt x="445" y="2639"/>
                  <a:pt x="445" y="2639"/>
                  <a:pt x="445" y="2639"/>
                </a:cubicBezTo>
                <a:lnTo>
                  <a:pt x="445" y="2610"/>
                </a:lnTo>
                <a:cubicBezTo>
                  <a:pt x="475" y="2610"/>
                  <a:pt x="475" y="2580"/>
                  <a:pt x="475" y="2580"/>
                </a:cubicBezTo>
                <a:cubicBezTo>
                  <a:pt x="505" y="2550"/>
                  <a:pt x="505" y="2550"/>
                  <a:pt x="505" y="2550"/>
                </a:cubicBezTo>
                <a:cubicBezTo>
                  <a:pt x="535" y="2550"/>
                  <a:pt x="535" y="2550"/>
                  <a:pt x="535" y="2550"/>
                </a:cubicBezTo>
                <a:cubicBezTo>
                  <a:pt x="535" y="2521"/>
                  <a:pt x="535" y="2521"/>
                  <a:pt x="535" y="2521"/>
                </a:cubicBezTo>
                <a:cubicBezTo>
                  <a:pt x="564" y="2521"/>
                  <a:pt x="564" y="2521"/>
                  <a:pt x="564" y="2521"/>
                </a:cubicBezTo>
                <a:cubicBezTo>
                  <a:pt x="564" y="2550"/>
                  <a:pt x="564" y="2550"/>
                  <a:pt x="564" y="2550"/>
                </a:cubicBezTo>
                <a:cubicBezTo>
                  <a:pt x="564" y="2580"/>
                  <a:pt x="564" y="2580"/>
                  <a:pt x="564" y="2580"/>
                </a:cubicBezTo>
                <a:cubicBezTo>
                  <a:pt x="593" y="2580"/>
                  <a:pt x="593" y="2580"/>
                  <a:pt x="593" y="2580"/>
                </a:cubicBezTo>
                <a:cubicBezTo>
                  <a:pt x="593" y="2580"/>
                  <a:pt x="624" y="2550"/>
                  <a:pt x="593" y="2550"/>
                </a:cubicBezTo>
                <a:cubicBezTo>
                  <a:pt x="593" y="2550"/>
                  <a:pt x="593" y="2521"/>
                  <a:pt x="593" y="2550"/>
                </a:cubicBezTo>
                <a:cubicBezTo>
                  <a:pt x="624" y="2550"/>
                  <a:pt x="624" y="2521"/>
                  <a:pt x="624" y="2521"/>
                </a:cubicBezTo>
                <a:cubicBezTo>
                  <a:pt x="593" y="2521"/>
                  <a:pt x="593" y="2521"/>
                  <a:pt x="593" y="2521"/>
                </a:cubicBezTo>
                <a:cubicBezTo>
                  <a:pt x="564" y="2521"/>
                  <a:pt x="564" y="2521"/>
                  <a:pt x="564" y="2521"/>
                </a:cubicBezTo>
                <a:cubicBezTo>
                  <a:pt x="593" y="2521"/>
                  <a:pt x="593" y="2521"/>
                  <a:pt x="593" y="2521"/>
                </a:cubicBezTo>
                <a:cubicBezTo>
                  <a:pt x="593" y="2491"/>
                  <a:pt x="593" y="2491"/>
                  <a:pt x="593" y="2491"/>
                </a:cubicBezTo>
                <a:cubicBezTo>
                  <a:pt x="564" y="2521"/>
                  <a:pt x="564" y="2521"/>
                  <a:pt x="564" y="2521"/>
                </a:cubicBezTo>
                <a:cubicBezTo>
                  <a:pt x="564" y="2521"/>
                  <a:pt x="564" y="2521"/>
                  <a:pt x="535" y="2521"/>
                </a:cubicBezTo>
                <a:cubicBezTo>
                  <a:pt x="535" y="2521"/>
                  <a:pt x="535" y="2521"/>
                  <a:pt x="535" y="2491"/>
                </a:cubicBezTo>
                <a:cubicBezTo>
                  <a:pt x="564" y="2491"/>
                  <a:pt x="564" y="2491"/>
                  <a:pt x="564" y="2491"/>
                </a:cubicBezTo>
                <a:cubicBezTo>
                  <a:pt x="564" y="2461"/>
                  <a:pt x="564" y="2461"/>
                  <a:pt x="564" y="2461"/>
                </a:cubicBezTo>
                <a:cubicBezTo>
                  <a:pt x="535" y="2491"/>
                  <a:pt x="535" y="2491"/>
                  <a:pt x="535" y="2491"/>
                </a:cubicBezTo>
                <a:cubicBezTo>
                  <a:pt x="475" y="2491"/>
                  <a:pt x="475" y="2491"/>
                  <a:pt x="475" y="2491"/>
                </a:cubicBezTo>
                <a:lnTo>
                  <a:pt x="445" y="2461"/>
                </a:lnTo>
                <a:cubicBezTo>
                  <a:pt x="416" y="2461"/>
                  <a:pt x="416" y="2461"/>
                  <a:pt x="416" y="2461"/>
                </a:cubicBezTo>
                <a:cubicBezTo>
                  <a:pt x="416" y="2432"/>
                  <a:pt x="416" y="2432"/>
                  <a:pt x="416" y="2432"/>
                </a:cubicBezTo>
                <a:cubicBezTo>
                  <a:pt x="445" y="2432"/>
                  <a:pt x="445" y="2432"/>
                  <a:pt x="445" y="2432"/>
                </a:cubicBezTo>
                <a:cubicBezTo>
                  <a:pt x="475" y="2432"/>
                  <a:pt x="475" y="2432"/>
                  <a:pt x="475" y="2432"/>
                </a:cubicBezTo>
                <a:cubicBezTo>
                  <a:pt x="445" y="2402"/>
                  <a:pt x="445" y="2402"/>
                  <a:pt x="445" y="2402"/>
                </a:cubicBezTo>
                <a:cubicBezTo>
                  <a:pt x="445" y="2432"/>
                  <a:pt x="445" y="2432"/>
                  <a:pt x="445" y="2432"/>
                </a:cubicBezTo>
                <a:cubicBezTo>
                  <a:pt x="416" y="2432"/>
                  <a:pt x="416" y="2432"/>
                  <a:pt x="416" y="2432"/>
                </a:cubicBezTo>
                <a:cubicBezTo>
                  <a:pt x="416" y="2373"/>
                  <a:pt x="416" y="2373"/>
                  <a:pt x="416" y="2373"/>
                </a:cubicBezTo>
                <a:cubicBezTo>
                  <a:pt x="386" y="2402"/>
                  <a:pt x="386" y="2402"/>
                  <a:pt x="386" y="2402"/>
                </a:cubicBezTo>
                <a:cubicBezTo>
                  <a:pt x="386" y="2373"/>
                  <a:pt x="356" y="2373"/>
                  <a:pt x="356" y="2373"/>
                </a:cubicBezTo>
                <a:lnTo>
                  <a:pt x="356" y="2342"/>
                </a:lnTo>
                <a:cubicBezTo>
                  <a:pt x="356" y="2342"/>
                  <a:pt x="356" y="2342"/>
                  <a:pt x="356" y="2313"/>
                </a:cubicBezTo>
                <a:cubicBezTo>
                  <a:pt x="386" y="2313"/>
                  <a:pt x="386" y="2313"/>
                  <a:pt x="386" y="2313"/>
                </a:cubicBezTo>
                <a:cubicBezTo>
                  <a:pt x="356" y="2284"/>
                  <a:pt x="356" y="2284"/>
                  <a:pt x="356" y="2284"/>
                </a:cubicBezTo>
                <a:cubicBezTo>
                  <a:pt x="327" y="2284"/>
                  <a:pt x="327" y="2284"/>
                  <a:pt x="327" y="2284"/>
                </a:cubicBezTo>
                <a:cubicBezTo>
                  <a:pt x="327" y="2284"/>
                  <a:pt x="327" y="2284"/>
                  <a:pt x="327" y="2254"/>
                </a:cubicBezTo>
                <a:cubicBezTo>
                  <a:pt x="386" y="2254"/>
                  <a:pt x="386" y="2254"/>
                  <a:pt x="386" y="2254"/>
                </a:cubicBezTo>
                <a:cubicBezTo>
                  <a:pt x="356" y="2224"/>
                  <a:pt x="356" y="2224"/>
                  <a:pt x="356" y="2224"/>
                </a:cubicBezTo>
                <a:cubicBezTo>
                  <a:pt x="356" y="2194"/>
                  <a:pt x="356" y="2194"/>
                  <a:pt x="356" y="2194"/>
                </a:cubicBezTo>
                <a:cubicBezTo>
                  <a:pt x="416" y="2194"/>
                  <a:pt x="416" y="2194"/>
                  <a:pt x="416" y="2194"/>
                </a:cubicBezTo>
                <a:cubicBezTo>
                  <a:pt x="416" y="2165"/>
                  <a:pt x="416" y="2165"/>
                  <a:pt x="416" y="2165"/>
                </a:cubicBezTo>
                <a:lnTo>
                  <a:pt x="416" y="2135"/>
                </a:lnTo>
                <a:cubicBezTo>
                  <a:pt x="505" y="2046"/>
                  <a:pt x="505" y="2046"/>
                  <a:pt x="505" y="2046"/>
                </a:cubicBezTo>
                <a:cubicBezTo>
                  <a:pt x="535" y="2046"/>
                  <a:pt x="535" y="2046"/>
                  <a:pt x="535" y="2046"/>
                </a:cubicBezTo>
                <a:lnTo>
                  <a:pt x="564" y="2046"/>
                </a:lnTo>
                <a:cubicBezTo>
                  <a:pt x="564" y="1986"/>
                  <a:pt x="564" y="1986"/>
                  <a:pt x="564" y="1986"/>
                </a:cubicBezTo>
                <a:cubicBezTo>
                  <a:pt x="564" y="1986"/>
                  <a:pt x="564" y="1986"/>
                  <a:pt x="593" y="1986"/>
                </a:cubicBezTo>
                <a:cubicBezTo>
                  <a:pt x="593" y="1957"/>
                  <a:pt x="593" y="1957"/>
                  <a:pt x="593" y="1957"/>
                </a:cubicBezTo>
                <a:cubicBezTo>
                  <a:pt x="624" y="1928"/>
                  <a:pt x="624" y="1928"/>
                  <a:pt x="624" y="1928"/>
                </a:cubicBezTo>
                <a:lnTo>
                  <a:pt x="653" y="1928"/>
                </a:lnTo>
                <a:cubicBezTo>
                  <a:pt x="712" y="1898"/>
                  <a:pt x="712" y="1898"/>
                  <a:pt x="712" y="1898"/>
                </a:cubicBezTo>
                <a:cubicBezTo>
                  <a:pt x="712" y="1928"/>
                  <a:pt x="712" y="1928"/>
                  <a:pt x="712" y="1928"/>
                </a:cubicBezTo>
                <a:cubicBezTo>
                  <a:pt x="742" y="1928"/>
                  <a:pt x="742" y="1928"/>
                  <a:pt x="742" y="1928"/>
                </a:cubicBezTo>
                <a:cubicBezTo>
                  <a:pt x="742" y="1957"/>
                  <a:pt x="742" y="1957"/>
                  <a:pt x="742" y="1957"/>
                </a:cubicBezTo>
                <a:cubicBezTo>
                  <a:pt x="742" y="1986"/>
                  <a:pt x="742" y="1986"/>
                  <a:pt x="772" y="1986"/>
                </a:cubicBezTo>
                <a:cubicBezTo>
                  <a:pt x="801" y="1986"/>
                  <a:pt x="801" y="1986"/>
                  <a:pt x="801" y="1986"/>
                </a:cubicBezTo>
                <a:cubicBezTo>
                  <a:pt x="861" y="1957"/>
                  <a:pt x="861" y="1957"/>
                  <a:pt x="861" y="1957"/>
                </a:cubicBezTo>
                <a:cubicBezTo>
                  <a:pt x="890" y="1928"/>
                  <a:pt x="890" y="1928"/>
                  <a:pt x="890" y="1928"/>
                </a:cubicBezTo>
                <a:cubicBezTo>
                  <a:pt x="890" y="1898"/>
                  <a:pt x="890" y="1898"/>
                  <a:pt x="890" y="1898"/>
                </a:cubicBezTo>
                <a:cubicBezTo>
                  <a:pt x="920" y="1898"/>
                  <a:pt x="920" y="1898"/>
                  <a:pt x="920" y="1898"/>
                </a:cubicBezTo>
                <a:cubicBezTo>
                  <a:pt x="920" y="1898"/>
                  <a:pt x="890" y="1868"/>
                  <a:pt x="920" y="1868"/>
                </a:cubicBezTo>
                <a:cubicBezTo>
                  <a:pt x="949" y="1898"/>
                  <a:pt x="949" y="1898"/>
                  <a:pt x="949" y="1898"/>
                </a:cubicBezTo>
                <a:cubicBezTo>
                  <a:pt x="949" y="1898"/>
                  <a:pt x="949" y="1898"/>
                  <a:pt x="949" y="1928"/>
                </a:cubicBezTo>
                <a:cubicBezTo>
                  <a:pt x="1038" y="1928"/>
                  <a:pt x="1038" y="1928"/>
                  <a:pt x="1038" y="1928"/>
                </a:cubicBezTo>
                <a:lnTo>
                  <a:pt x="1068" y="1928"/>
                </a:lnTo>
                <a:cubicBezTo>
                  <a:pt x="1128" y="1868"/>
                  <a:pt x="1128" y="1868"/>
                  <a:pt x="1128" y="1868"/>
                </a:cubicBezTo>
                <a:cubicBezTo>
                  <a:pt x="1128" y="1838"/>
                  <a:pt x="1128" y="1838"/>
                  <a:pt x="1128" y="1838"/>
                </a:cubicBezTo>
                <a:cubicBezTo>
                  <a:pt x="1098" y="1749"/>
                  <a:pt x="1098" y="1749"/>
                  <a:pt x="1098" y="1749"/>
                </a:cubicBezTo>
                <a:lnTo>
                  <a:pt x="1098" y="1720"/>
                </a:lnTo>
                <a:cubicBezTo>
                  <a:pt x="1098" y="1690"/>
                  <a:pt x="1098" y="1690"/>
                  <a:pt x="1098" y="1690"/>
                </a:cubicBezTo>
                <a:cubicBezTo>
                  <a:pt x="1068" y="1690"/>
                  <a:pt x="1068" y="1690"/>
                  <a:pt x="1068" y="1690"/>
                </a:cubicBezTo>
                <a:cubicBezTo>
                  <a:pt x="1068" y="1661"/>
                  <a:pt x="1068" y="1661"/>
                  <a:pt x="1068" y="1661"/>
                </a:cubicBezTo>
                <a:cubicBezTo>
                  <a:pt x="1098" y="1661"/>
                  <a:pt x="1098" y="1661"/>
                  <a:pt x="1098" y="1661"/>
                </a:cubicBezTo>
                <a:cubicBezTo>
                  <a:pt x="1128" y="1661"/>
                  <a:pt x="1128" y="1661"/>
                  <a:pt x="1128" y="1661"/>
                </a:cubicBezTo>
                <a:cubicBezTo>
                  <a:pt x="1157" y="1631"/>
                  <a:pt x="1157" y="1631"/>
                  <a:pt x="1157" y="1631"/>
                </a:cubicBezTo>
                <a:cubicBezTo>
                  <a:pt x="1157" y="1601"/>
                  <a:pt x="1157" y="1601"/>
                  <a:pt x="1157" y="1601"/>
                </a:cubicBezTo>
                <a:cubicBezTo>
                  <a:pt x="1157" y="1601"/>
                  <a:pt x="1157" y="1601"/>
                  <a:pt x="1157" y="1572"/>
                </a:cubicBezTo>
                <a:cubicBezTo>
                  <a:pt x="1128" y="1572"/>
                  <a:pt x="1128" y="1572"/>
                  <a:pt x="1128" y="1572"/>
                </a:cubicBezTo>
                <a:cubicBezTo>
                  <a:pt x="1098" y="1601"/>
                  <a:pt x="1098" y="1601"/>
                  <a:pt x="1098" y="1601"/>
                </a:cubicBezTo>
                <a:cubicBezTo>
                  <a:pt x="1068" y="1601"/>
                  <a:pt x="1068" y="1601"/>
                  <a:pt x="1068" y="1601"/>
                </a:cubicBezTo>
                <a:cubicBezTo>
                  <a:pt x="1068" y="1572"/>
                  <a:pt x="1068" y="1572"/>
                  <a:pt x="1068" y="1572"/>
                </a:cubicBezTo>
                <a:cubicBezTo>
                  <a:pt x="1068" y="1572"/>
                  <a:pt x="1068" y="1572"/>
                  <a:pt x="1038" y="1572"/>
                </a:cubicBezTo>
                <a:cubicBezTo>
                  <a:pt x="1009" y="1601"/>
                  <a:pt x="1009" y="1601"/>
                  <a:pt x="1009" y="1601"/>
                </a:cubicBezTo>
                <a:cubicBezTo>
                  <a:pt x="980" y="1601"/>
                  <a:pt x="980" y="1601"/>
                  <a:pt x="980" y="1601"/>
                </a:cubicBezTo>
                <a:cubicBezTo>
                  <a:pt x="949" y="1631"/>
                  <a:pt x="949" y="1631"/>
                  <a:pt x="949" y="1631"/>
                </a:cubicBezTo>
                <a:cubicBezTo>
                  <a:pt x="949" y="1631"/>
                  <a:pt x="949" y="1661"/>
                  <a:pt x="920" y="1661"/>
                </a:cubicBezTo>
                <a:cubicBezTo>
                  <a:pt x="920" y="1601"/>
                  <a:pt x="920" y="1601"/>
                  <a:pt x="920" y="1601"/>
                </a:cubicBezTo>
                <a:cubicBezTo>
                  <a:pt x="920" y="1601"/>
                  <a:pt x="920" y="1601"/>
                  <a:pt x="890" y="1601"/>
                </a:cubicBezTo>
                <a:cubicBezTo>
                  <a:pt x="890" y="1572"/>
                  <a:pt x="890" y="1572"/>
                  <a:pt x="890" y="1572"/>
                </a:cubicBezTo>
                <a:cubicBezTo>
                  <a:pt x="861" y="1572"/>
                  <a:pt x="861" y="1572"/>
                  <a:pt x="861" y="1572"/>
                </a:cubicBezTo>
                <a:cubicBezTo>
                  <a:pt x="890" y="1601"/>
                  <a:pt x="890" y="1601"/>
                  <a:pt x="890" y="1601"/>
                </a:cubicBezTo>
                <a:cubicBezTo>
                  <a:pt x="890" y="1631"/>
                  <a:pt x="890" y="1631"/>
                  <a:pt x="890" y="1631"/>
                </a:cubicBezTo>
                <a:cubicBezTo>
                  <a:pt x="861" y="1631"/>
                  <a:pt x="861" y="1631"/>
                  <a:pt x="861" y="1631"/>
                </a:cubicBezTo>
                <a:cubicBezTo>
                  <a:pt x="831" y="1572"/>
                  <a:pt x="831" y="1572"/>
                  <a:pt x="831" y="1572"/>
                </a:cubicBezTo>
                <a:lnTo>
                  <a:pt x="801" y="1572"/>
                </a:lnTo>
                <a:cubicBezTo>
                  <a:pt x="742" y="1572"/>
                  <a:pt x="742" y="1572"/>
                  <a:pt x="742" y="1572"/>
                </a:cubicBezTo>
                <a:cubicBezTo>
                  <a:pt x="742" y="1572"/>
                  <a:pt x="742" y="1572"/>
                  <a:pt x="712" y="1572"/>
                </a:cubicBezTo>
                <a:cubicBezTo>
                  <a:pt x="683" y="1572"/>
                  <a:pt x="683" y="1572"/>
                  <a:pt x="683" y="1572"/>
                </a:cubicBezTo>
                <a:cubicBezTo>
                  <a:pt x="653" y="1572"/>
                  <a:pt x="653" y="1572"/>
                  <a:pt x="653" y="1572"/>
                </a:cubicBezTo>
                <a:cubicBezTo>
                  <a:pt x="535" y="1512"/>
                  <a:pt x="535" y="1512"/>
                  <a:pt x="535" y="1512"/>
                </a:cubicBezTo>
                <a:cubicBezTo>
                  <a:pt x="535" y="1482"/>
                  <a:pt x="535" y="1482"/>
                  <a:pt x="535" y="1482"/>
                </a:cubicBezTo>
                <a:lnTo>
                  <a:pt x="535" y="1453"/>
                </a:lnTo>
                <a:cubicBezTo>
                  <a:pt x="535" y="1453"/>
                  <a:pt x="535" y="1453"/>
                  <a:pt x="535" y="1424"/>
                </a:cubicBezTo>
                <a:cubicBezTo>
                  <a:pt x="535" y="1424"/>
                  <a:pt x="535" y="1424"/>
                  <a:pt x="535" y="1393"/>
                </a:cubicBezTo>
                <a:cubicBezTo>
                  <a:pt x="505" y="1334"/>
                  <a:pt x="505" y="1334"/>
                  <a:pt x="505" y="1334"/>
                </a:cubicBezTo>
                <a:cubicBezTo>
                  <a:pt x="535" y="1364"/>
                  <a:pt x="535" y="1364"/>
                  <a:pt x="535" y="1364"/>
                </a:cubicBezTo>
                <a:cubicBezTo>
                  <a:pt x="535" y="1364"/>
                  <a:pt x="535" y="1364"/>
                  <a:pt x="535" y="1334"/>
                </a:cubicBezTo>
                <a:cubicBezTo>
                  <a:pt x="564" y="1305"/>
                  <a:pt x="564" y="1305"/>
                  <a:pt x="564" y="1305"/>
                </a:cubicBezTo>
                <a:cubicBezTo>
                  <a:pt x="475" y="1245"/>
                  <a:pt x="475" y="1245"/>
                  <a:pt x="475" y="1245"/>
                </a:cubicBezTo>
                <a:cubicBezTo>
                  <a:pt x="445" y="1245"/>
                  <a:pt x="445" y="1245"/>
                  <a:pt x="445" y="1245"/>
                </a:cubicBezTo>
                <a:cubicBezTo>
                  <a:pt x="445" y="1216"/>
                  <a:pt x="445" y="1216"/>
                  <a:pt x="445" y="1216"/>
                </a:cubicBezTo>
                <a:cubicBezTo>
                  <a:pt x="386" y="1156"/>
                  <a:pt x="386" y="1156"/>
                  <a:pt x="386" y="1156"/>
                </a:cubicBezTo>
                <a:cubicBezTo>
                  <a:pt x="831" y="1037"/>
                  <a:pt x="831" y="1037"/>
                  <a:pt x="831" y="1037"/>
                </a:cubicBezTo>
                <a:cubicBezTo>
                  <a:pt x="890" y="1037"/>
                  <a:pt x="890" y="1037"/>
                  <a:pt x="890" y="1037"/>
                </a:cubicBezTo>
                <a:cubicBezTo>
                  <a:pt x="890" y="1037"/>
                  <a:pt x="890" y="1037"/>
                  <a:pt x="890" y="1068"/>
                </a:cubicBezTo>
                <a:cubicBezTo>
                  <a:pt x="949" y="1068"/>
                  <a:pt x="949" y="1068"/>
                  <a:pt x="949" y="1068"/>
                </a:cubicBezTo>
                <a:cubicBezTo>
                  <a:pt x="920" y="1127"/>
                  <a:pt x="920" y="1127"/>
                  <a:pt x="920" y="1127"/>
                </a:cubicBezTo>
                <a:cubicBezTo>
                  <a:pt x="920" y="1156"/>
                  <a:pt x="920" y="1156"/>
                  <a:pt x="920" y="1156"/>
                </a:cubicBezTo>
                <a:cubicBezTo>
                  <a:pt x="861" y="1156"/>
                  <a:pt x="861" y="1156"/>
                  <a:pt x="861" y="1156"/>
                </a:cubicBezTo>
                <a:cubicBezTo>
                  <a:pt x="890" y="1156"/>
                  <a:pt x="890" y="1156"/>
                  <a:pt x="890" y="1156"/>
                </a:cubicBezTo>
                <a:cubicBezTo>
                  <a:pt x="890" y="1186"/>
                  <a:pt x="890" y="1186"/>
                  <a:pt x="890" y="1186"/>
                </a:cubicBezTo>
                <a:cubicBezTo>
                  <a:pt x="920" y="1186"/>
                  <a:pt x="920" y="1186"/>
                  <a:pt x="920" y="1186"/>
                </a:cubicBezTo>
                <a:cubicBezTo>
                  <a:pt x="1009" y="1216"/>
                  <a:pt x="1009" y="1216"/>
                  <a:pt x="1009" y="1216"/>
                </a:cubicBezTo>
                <a:cubicBezTo>
                  <a:pt x="1038" y="1216"/>
                  <a:pt x="1038" y="1216"/>
                  <a:pt x="1038" y="1216"/>
                </a:cubicBezTo>
                <a:cubicBezTo>
                  <a:pt x="1068" y="1245"/>
                  <a:pt x="1068" y="1245"/>
                  <a:pt x="1068" y="1245"/>
                </a:cubicBezTo>
                <a:cubicBezTo>
                  <a:pt x="1128" y="1245"/>
                  <a:pt x="1128" y="1245"/>
                  <a:pt x="1128" y="1245"/>
                </a:cubicBezTo>
                <a:cubicBezTo>
                  <a:pt x="1157" y="1216"/>
                  <a:pt x="1157" y="1216"/>
                  <a:pt x="1157" y="1216"/>
                </a:cubicBezTo>
                <a:cubicBezTo>
                  <a:pt x="1187" y="1216"/>
                  <a:pt x="1187" y="1216"/>
                  <a:pt x="1187" y="1216"/>
                </a:cubicBezTo>
                <a:cubicBezTo>
                  <a:pt x="1217" y="1216"/>
                  <a:pt x="1217" y="1216"/>
                  <a:pt x="1217" y="1216"/>
                </a:cubicBezTo>
                <a:cubicBezTo>
                  <a:pt x="1157" y="1186"/>
                  <a:pt x="1157" y="1186"/>
                  <a:pt x="1157" y="1186"/>
                </a:cubicBezTo>
                <a:cubicBezTo>
                  <a:pt x="1157" y="1186"/>
                  <a:pt x="1157" y="1156"/>
                  <a:pt x="1157" y="1186"/>
                </a:cubicBezTo>
                <a:cubicBezTo>
                  <a:pt x="1128" y="1186"/>
                  <a:pt x="1128" y="1186"/>
                  <a:pt x="1128" y="1186"/>
                </a:cubicBezTo>
                <a:lnTo>
                  <a:pt x="1128" y="1156"/>
                </a:lnTo>
                <a:cubicBezTo>
                  <a:pt x="1157" y="1127"/>
                  <a:pt x="1157" y="1127"/>
                  <a:pt x="1157" y="1127"/>
                </a:cubicBezTo>
                <a:cubicBezTo>
                  <a:pt x="1128" y="1127"/>
                  <a:pt x="1128" y="1127"/>
                  <a:pt x="1128" y="1127"/>
                </a:cubicBezTo>
                <a:cubicBezTo>
                  <a:pt x="1098" y="1068"/>
                  <a:pt x="1098" y="1068"/>
                  <a:pt x="1098" y="1068"/>
                </a:cubicBezTo>
                <a:lnTo>
                  <a:pt x="1098" y="1037"/>
                </a:lnTo>
                <a:cubicBezTo>
                  <a:pt x="1098" y="1008"/>
                  <a:pt x="1098" y="1008"/>
                  <a:pt x="1098" y="1008"/>
                </a:cubicBezTo>
                <a:cubicBezTo>
                  <a:pt x="1098" y="1008"/>
                  <a:pt x="1098" y="1008"/>
                  <a:pt x="1128" y="1008"/>
                </a:cubicBezTo>
                <a:cubicBezTo>
                  <a:pt x="1128" y="1037"/>
                  <a:pt x="1128" y="1037"/>
                  <a:pt x="1128" y="1037"/>
                </a:cubicBezTo>
                <a:cubicBezTo>
                  <a:pt x="1128" y="1068"/>
                  <a:pt x="1128" y="1068"/>
                  <a:pt x="1128" y="1068"/>
                </a:cubicBezTo>
                <a:cubicBezTo>
                  <a:pt x="1128" y="1068"/>
                  <a:pt x="1128" y="1068"/>
                  <a:pt x="1157" y="1068"/>
                </a:cubicBezTo>
                <a:cubicBezTo>
                  <a:pt x="1157" y="1156"/>
                  <a:pt x="1157" y="1156"/>
                  <a:pt x="1157" y="1156"/>
                </a:cubicBezTo>
                <a:cubicBezTo>
                  <a:pt x="1157" y="1156"/>
                  <a:pt x="1157" y="1156"/>
                  <a:pt x="1187" y="1156"/>
                </a:cubicBezTo>
                <a:cubicBezTo>
                  <a:pt x="1217" y="1156"/>
                  <a:pt x="1217" y="1156"/>
                  <a:pt x="1217" y="1156"/>
                </a:cubicBezTo>
                <a:cubicBezTo>
                  <a:pt x="1276" y="1216"/>
                  <a:pt x="1276" y="1216"/>
                  <a:pt x="1276" y="1216"/>
                </a:cubicBezTo>
                <a:cubicBezTo>
                  <a:pt x="1336" y="1216"/>
                  <a:pt x="1336" y="1216"/>
                  <a:pt x="1336" y="1216"/>
                </a:cubicBezTo>
                <a:lnTo>
                  <a:pt x="1336" y="1186"/>
                </a:lnTo>
                <a:cubicBezTo>
                  <a:pt x="1336" y="1156"/>
                  <a:pt x="1336" y="1156"/>
                  <a:pt x="1336" y="1156"/>
                </a:cubicBezTo>
                <a:cubicBezTo>
                  <a:pt x="1305" y="1127"/>
                  <a:pt x="1305" y="1127"/>
                  <a:pt x="1305" y="1127"/>
                </a:cubicBezTo>
                <a:lnTo>
                  <a:pt x="1276" y="1127"/>
                </a:lnTo>
                <a:lnTo>
                  <a:pt x="1246" y="1127"/>
                </a:lnTo>
                <a:cubicBezTo>
                  <a:pt x="1217" y="1127"/>
                  <a:pt x="1217" y="1127"/>
                  <a:pt x="1217" y="1127"/>
                </a:cubicBezTo>
                <a:cubicBezTo>
                  <a:pt x="1187" y="1127"/>
                  <a:pt x="1187" y="1127"/>
                  <a:pt x="1187" y="1127"/>
                </a:cubicBezTo>
                <a:cubicBezTo>
                  <a:pt x="1157" y="1097"/>
                  <a:pt x="1157" y="1097"/>
                  <a:pt x="1157" y="1097"/>
                </a:cubicBezTo>
                <a:cubicBezTo>
                  <a:pt x="1157" y="1068"/>
                  <a:pt x="1157" y="1068"/>
                  <a:pt x="1157" y="1068"/>
                </a:cubicBezTo>
                <a:cubicBezTo>
                  <a:pt x="1187" y="1037"/>
                  <a:pt x="1187" y="1037"/>
                  <a:pt x="1187" y="1037"/>
                </a:cubicBezTo>
                <a:cubicBezTo>
                  <a:pt x="1217" y="1037"/>
                  <a:pt x="1217" y="1037"/>
                  <a:pt x="1217" y="1037"/>
                </a:cubicBezTo>
                <a:cubicBezTo>
                  <a:pt x="1217" y="1008"/>
                  <a:pt x="1217" y="1008"/>
                  <a:pt x="1217" y="1008"/>
                </a:cubicBezTo>
                <a:cubicBezTo>
                  <a:pt x="1187" y="1008"/>
                  <a:pt x="1187" y="1008"/>
                  <a:pt x="1187" y="1008"/>
                </a:cubicBezTo>
                <a:cubicBezTo>
                  <a:pt x="1128" y="978"/>
                  <a:pt x="1128" y="978"/>
                  <a:pt x="1128" y="978"/>
                </a:cubicBezTo>
                <a:cubicBezTo>
                  <a:pt x="1128" y="978"/>
                  <a:pt x="1128" y="978"/>
                  <a:pt x="1098" y="978"/>
                </a:cubicBezTo>
                <a:cubicBezTo>
                  <a:pt x="1068" y="978"/>
                  <a:pt x="1068" y="978"/>
                  <a:pt x="1068" y="978"/>
                </a:cubicBezTo>
                <a:cubicBezTo>
                  <a:pt x="980" y="919"/>
                  <a:pt x="980" y="919"/>
                  <a:pt x="980" y="919"/>
                </a:cubicBezTo>
                <a:cubicBezTo>
                  <a:pt x="980" y="800"/>
                  <a:pt x="980" y="800"/>
                  <a:pt x="980" y="800"/>
                </a:cubicBezTo>
                <a:cubicBezTo>
                  <a:pt x="861" y="652"/>
                  <a:pt x="861" y="652"/>
                  <a:pt x="861" y="652"/>
                </a:cubicBezTo>
                <a:cubicBezTo>
                  <a:pt x="861" y="623"/>
                  <a:pt x="861" y="623"/>
                  <a:pt x="861" y="623"/>
                </a:cubicBezTo>
                <a:cubicBezTo>
                  <a:pt x="831" y="623"/>
                  <a:pt x="831" y="623"/>
                  <a:pt x="831" y="623"/>
                </a:cubicBezTo>
                <a:lnTo>
                  <a:pt x="801" y="623"/>
                </a:lnTo>
                <a:cubicBezTo>
                  <a:pt x="801" y="563"/>
                  <a:pt x="801" y="563"/>
                  <a:pt x="801" y="563"/>
                </a:cubicBezTo>
                <a:cubicBezTo>
                  <a:pt x="742" y="533"/>
                  <a:pt x="742" y="533"/>
                  <a:pt x="742" y="533"/>
                </a:cubicBezTo>
                <a:cubicBezTo>
                  <a:pt x="801" y="504"/>
                  <a:pt x="801" y="504"/>
                  <a:pt x="801" y="504"/>
                </a:cubicBezTo>
                <a:cubicBezTo>
                  <a:pt x="831" y="415"/>
                  <a:pt x="831" y="415"/>
                  <a:pt x="831" y="415"/>
                </a:cubicBezTo>
                <a:cubicBezTo>
                  <a:pt x="831" y="415"/>
                  <a:pt x="831" y="415"/>
                  <a:pt x="861" y="415"/>
                </a:cubicBezTo>
                <a:cubicBezTo>
                  <a:pt x="1038" y="444"/>
                  <a:pt x="1038" y="444"/>
                  <a:pt x="1038" y="444"/>
                </a:cubicBezTo>
                <a:cubicBezTo>
                  <a:pt x="1068" y="444"/>
                  <a:pt x="1068" y="444"/>
                  <a:pt x="1068" y="444"/>
                </a:cubicBezTo>
                <a:cubicBezTo>
                  <a:pt x="1187" y="356"/>
                  <a:pt x="1187" y="356"/>
                  <a:pt x="1187" y="356"/>
                </a:cubicBezTo>
                <a:cubicBezTo>
                  <a:pt x="1276" y="207"/>
                  <a:pt x="1276" y="207"/>
                  <a:pt x="1276" y="207"/>
                </a:cubicBezTo>
                <a:cubicBezTo>
                  <a:pt x="1305" y="207"/>
                  <a:pt x="1305" y="207"/>
                  <a:pt x="1305" y="207"/>
                </a:cubicBezTo>
                <a:cubicBezTo>
                  <a:pt x="1365" y="148"/>
                  <a:pt x="1365" y="148"/>
                  <a:pt x="1365" y="148"/>
                </a:cubicBezTo>
                <a:cubicBezTo>
                  <a:pt x="1394" y="148"/>
                  <a:pt x="1394" y="148"/>
                  <a:pt x="1394" y="148"/>
                </a:cubicBezTo>
                <a:cubicBezTo>
                  <a:pt x="1424" y="177"/>
                  <a:pt x="1424" y="177"/>
                  <a:pt x="1424" y="177"/>
                </a:cubicBezTo>
                <a:cubicBezTo>
                  <a:pt x="1454" y="177"/>
                  <a:pt x="1454" y="177"/>
                  <a:pt x="1454" y="177"/>
                </a:cubicBezTo>
                <a:cubicBezTo>
                  <a:pt x="1542" y="118"/>
                  <a:pt x="1542" y="118"/>
                  <a:pt x="1542" y="118"/>
                </a:cubicBezTo>
                <a:cubicBezTo>
                  <a:pt x="1573" y="118"/>
                  <a:pt x="1573" y="118"/>
                  <a:pt x="1573" y="118"/>
                </a:cubicBezTo>
                <a:cubicBezTo>
                  <a:pt x="1661" y="88"/>
                  <a:pt x="1661" y="88"/>
                  <a:pt x="1661" y="88"/>
                </a:cubicBezTo>
                <a:cubicBezTo>
                  <a:pt x="1691" y="88"/>
                  <a:pt x="1691" y="88"/>
                  <a:pt x="1691" y="88"/>
                </a:cubicBezTo>
                <a:cubicBezTo>
                  <a:pt x="1780" y="118"/>
                  <a:pt x="1780" y="118"/>
                  <a:pt x="1780" y="118"/>
                </a:cubicBezTo>
                <a:cubicBezTo>
                  <a:pt x="1780" y="118"/>
                  <a:pt x="1810" y="88"/>
                  <a:pt x="1840" y="59"/>
                </a:cubicBezTo>
                <a:cubicBezTo>
                  <a:pt x="1869" y="59"/>
                  <a:pt x="1929" y="0"/>
                  <a:pt x="1929" y="0"/>
                </a:cubicBezTo>
                <a:cubicBezTo>
                  <a:pt x="1929" y="0"/>
                  <a:pt x="1929" y="29"/>
                  <a:pt x="1958" y="29"/>
                </a:cubicBezTo>
                <a:lnTo>
                  <a:pt x="1988" y="29"/>
                </a:lnTo>
                <a:cubicBezTo>
                  <a:pt x="1988" y="59"/>
                  <a:pt x="1988" y="59"/>
                  <a:pt x="1988" y="59"/>
                </a:cubicBezTo>
                <a:cubicBezTo>
                  <a:pt x="1958" y="59"/>
                  <a:pt x="1958" y="59"/>
                  <a:pt x="1988" y="59"/>
                </a:cubicBezTo>
                <a:cubicBezTo>
                  <a:pt x="2017" y="59"/>
                  <a:pt x="2017" y="59"/>
                  <a:pt x="2017" y="59"/>
                </a:cubicBezTo>
                <a:cubicBezTo>
                  <a:pt x="2017" y="59"/>
                  <a:pt x="2017" y="59"/>
                  <a:pt x="2017" y="88"/>
                </a:cubicBezTo>
                <a:cubicBezTo>
                  <a:pt x="1988" y="118"/>
                  <a:pt x="1988" y="118"/>
                  <a:pt x="1988" y="118"/>
                </a:cubicBezTo>
                <a:cubicBezTo>
                  <a:pt x="1988" y="118"/>
                  <a:pt x="1958" y="118"/>
                  <a:pt x="1988" y="118"/>
                </a:cubicBezTo>
                <a:cubicBezTo>
                  <a:pt x="1988" y="148"/>
                  <a:pt x="1988" y="148"/>
                  <a:pt x="1988" y="148"/>
                </a:cubicBezTo>
                <a:cubicBezTo>
                  <a:pt x="1958" y="148"/>
                  <a:pt x="1958" y="148"/>
                  <a:pt x="1958" y="148"/>
                </a:cubicBezTo>
                <a:lnTo>
                  <a:pt x="1988" y="148"/>
                </a:lnTo>
                <a:lnTo>
                  <a:pt x="2017" y="148"/>
                </a:lnTo>
                <a:cubicBezTo>
                  <a:pt x="2047" y="148"/>
                  <a:pt x="2047" y="148"/>
                  <a:pt x="2047" y="148"/>
                </a:cubicBezTo>
                <a:cubicBezTo>
                  <a:pt x="2017" y="148"/>
                  <a:pt x="2017" y="148"/>
                  <a:pt x="2017" y="148"/>
                </a:cubicBezTo>
                <a:cubicBezTo>
                  <a:pt x="2017" y="118"/>
                  <a:pt x="2017" y="118"/>
                  <a:pt x="2017" y="118"/>
                </a:cubicBezTo>
                <a:cubicBezTo>
                  <a:pt x="2047" y="118"/>
                  <a:pt x="2047" y="118"/>
                  <a:pt x="2047" y="118"/>
                </a:cubicBezTo>
                <a:cubicBezTo>
                  <a:pt x="2077" y="118"/>
                  <a:pt x="2077" y="118"/>
                  <a:pt x="2077" y="118"/>
                </a:cubicBezTo>
                <a:cubicBezTo>
                  <a:pt x="2077" y="88"/>
                  <a:pt x="2077" y="88"/>
                  <a:pt x="2077" y="88"/>
                </a:cubicBezTo>
                <a:cubicBezTo>
                  <a:pt x="2106" y="88"/>
                  <a:pt x="2106" y="88"/>
                  <a:pt x="2106" y="88"/>
                </a:cubicBezTo>
                <a:cubicBezTo>
                  <a:pt x="2106" y="118"/>
                  <a:pt x="2106" y="118"/>
                  <a:pt x="2106" y="118"/>
                </a:cubicBezTo>
                <a:cubicBezTo>
                  <a:pt x="2106" y="148"/>
                  <a:pt x="2106" y="148"/>
                  <a:pt x="2106" y="148"/>
                </a:cubicBezTo>
                <a:cubicBezTo>
                  <a:pt x="2136" y="177"/>
                  <a:pt x="2136" y="177"/>
                  <a:pt x="2136" y="177"/>
                </a:cubicBezTo>
                <a:cubicBezTo>
                  <a:pt x="2166" y="177"/>
                  <a:pt x="2166" y="177"/>
                  <a:pt x="2166" y="177"/>
                </a:cubicBezTo>
                <a:cubicBezTo>
                  <a:pt x="2166" y="148"/>
                  <a:pt x="2195" y="148"/>
                  <a:pt x="2195" y="148"/>
                </a:cubicBezTo>
                <a:cubicBezTo>
                  <a:pt x="2225" y="148"/>
                  <a:pt x="2225" y="148"/>
                  <a:pt x="2225" y="148"/>
                </a:cubicBezTo>
                <a:cubicBezTo>
                  <a:pt x="2254" y="148"/>
                  <a:pt x="2254" y="148"/>
                  <a:pt x="2254" y="148"/>
                </a:cubicBezTo>
                <a:cubicBezTo>
                  <a:pt x="2285" y="177"/>
                  <a:pt x="2285" y="177"/>
                  <a:pt x="2285" y="177"/>
                </a:cubicBezTo>
                <a:cubicBezTo>
                  <a:pt x="2314" y="177"/>
                  <a:pt x="2314" y="177"/>
                  <a:pt x="2314" y="177"/>
                </a:cubicBezTo>
                <a:cubicBezTo>
                  <a:pt x="2344" y="207"/>
                  <a:pt x="2344" y="207"/>
                  <a:pt x="2344" y="207"/>
                </a:cubicBezTo>
                <a:cubicBezTo>
                  <a:pt x="2314" y="237"/>
                  <a:pt x="2314" y="237"/>
                  <a:pt x="2314" y="237"/>
                </a:cubicBezTo>
                <a:cubicBezTo>
                  <a:pt x="2344" y="267"/>
                  <a:pt x="2344" y="267"/>
                  <a:pt x="2344" y="267"/>
                </a:cubicBezTo>
                <a:cubicBezTo>
                  <a:pt x="2314" y="267"/>
                  <a:pt x="2314" y="267"/>
                  <a:pt x="2314" y="267"/>
                </a:cubicBezTo>
                <a:cubicBezTo>
                  <a:pt x="2373" y="267"/>
                  <a:pt x="2373" y="267"/>
                  <a:pt x="2373" y="267"/>
                </a:cubicBezTo>
                <a:cubicBezTo>
                  <a:pt x="2373" y="296"/>
                  <a:pt x="2373" y="296"/>
                  <a:pt x="2373" y="296"/>
                </a:cubicBezTo>
                <a:cubicBezTo>
                  <a:pt x="2433" y="325"/>
                  <a:pt x="2433" y="325"/>
                  <a:pt x="2433" y="325"/>
                </a:cubicBezTo>
                <a:lnTo>
                  <a:pt x="2462" y="296"/>
                </a:lnTo>
                <a:cubicBezTo>
                  <a:pt x="2492" y="296"/>
                  <a:pt x="2492" y="296"/>
                  <a:pt x="2492" y="296"/>
                </a:cubicBezTo>
                <a:cubicBezTo>
                  <a:pt x="2492" y="296"/>
                  <a:pt x="2492" y="296"/>
                  <a:pt x="2522" y="296"/>
                </a:cubicBezTo>
                <a:cubicBezTo>
                  <a:pt x="2522" y="325"/>
                  <a:pt x="2522" y="325"/>
                  <a:pt x="2522" y="325"/>
                </a:cubicBezTo>
                <a:cubicBezTo>
                  <a:pt x="2581" y="296"/>
                  <a:pt x="2581" y="296"/>
                  <a:pt x="2581" y="296"/>
                </a:cubicBezTo>
                <a:lnTo>
                  <a:pt x="2610" y="296"/>
                </a:lnTo>
                <a:cubicBezTo>
                  <a:pt x="2610" y="325"/>
                  <a:pt x="2610" y="325"/>
                  <a:pt x="2610" y="325"/>
                </a:cubicBezTo>
                <a:lnTo>
                  <a:pt x="2641" y="325"/>
                </a:lnTo>
                <a:cubicBezTo>
                  <a:pt x="2670" y="325"/>
                  <a:pt x="2670" y="325"/>
                  <a:pt x="2670" y="325"/>
                </a:cubicBezTo>
                <a:cubicBezTo>
                  <a:pt x="2670" y="325"/>
                  <a:pt x="2699" y="325"/>
                  <a:pt x="2699" y="356"/>
                </a:cubicBezTo>
                <a:cubicBezTo>
                  <a:pt x="2789" y="385"/>
                  <a:pt x="2789" y="385"/>
                  <a:pt x="2789" y="385"/>
                </a:cubicBezTo>
                <a:cubicBezTo>
                  <a:pt x="2818" y="415"/>
                  <a:pt x="2818" y="415"/>
                  <a:pt x="2818" y="415"/>
                </a:cubicBezTo>
                <a:cubicBezTo>
                  <a:pt x="2848" y="415"/>
                  <a:pt x="2848" y="415"/>
                  <a:pt x="2848" y="415"/>
                </a:cubicBezTo>
                <a:lnTo>
                  <a:pt x="2878" y="415"/>
                </a:lnTo>
                <a:cubicBezTo>
                  <a:pt x="2878" y="415"/>
                  <a:pt x="2878" y="415"/>
                  <a:pt x="2907" y="415"/>
                </a:cubicBezTo>
                <a:cubicBezTo>
                  <a:pt x="2937" y="415"/>
                  <a:pt x="2937" y="415"/>
                  <a:pt x="2937" y="415"/>
                </a:cubicBezTo>
                <a:lnTo>
                  <a:pt x="2966" y="415"/>
                </a:lnTo>
                <a:cubicBezTo>
                  <a:pt x="2966" y="415"/>
                  <a:pt x="2966" y="444"/>
                  <a:pt x="2997" y="444"/>
                </a:cubicBezTo>
                <a:cubicBezTo>
                  <a:pt x="3026" y="444"/>
                  <a:pt x="3026" y="444"/>
                  <a:pt x="3026" y="444"/>
                </a:cubicBezTo>
                <a:cubicBezTo>
                  <a:pt x="3055" y="475"/>
                  <a:pt x="3055" y="475"/>
                  <a:pt x="3055" y="475"/>
                </a:cubicBezTo>
                <a:cubicBezTo>
                  <a:pt x="3085" y="475"/>
                  <a:pt x="3085" y="475"/>
                  <a:pt x="3085" y="475"/>
                </a:cubicBezTo>
                <a:cubicBezTo>
                  <a:pt x="3115" y="475"/>
                  <a:pt x="3115" y="475"/>
                  <a:pt x="3115" y="475"/>
                </a:cubicBezTo>
                <a:cubicBezTo>
                  <a:pt x="3174" y="444"/>
                  <a:pt x="3174" y="444"/>
                  <a:pt x="3174" y="444"/>
                </a:cubicBezTo>
                <a:lnTo>
                  <a:pt x="3203" y="444"/>
                </a:lnTo>
                <a:cubicBezTo>
                  <a:pt x="3263" y="444"/>
                  <a:pt x="3263" y="444"/>
                  <a:pt x="3263" y="444"/>
                </a:cubicBezTo>
                <a:cubicBezTo>
                  <a:pt x="3293" y="475"/>
                  <a:pt x="3293" y="475"/>
                  <a:pt x="3293" y="475"/>
                </a:cubicBezTo>
                <a:cubicBezTo>
                  <a:pt x="3322" y="504"/>
                  <a:pt x="3322" y="504"/>
                  <a:pt x="3322" y="504"/>
                </a:cubicBezTo>
                <a:cubicBezTo>
                  <a:pt x="3352" y="533"/>
                  <a:pt x="3352" y="533"/>
                  <a:pt x="3352" y="533"/>
                </a:cubicBezTo>
                <a:cubicBezTo>
                  <a:pt x="3382" y="533"/>
                  <a:pt x="3382" y="533"/>
                  <a:pt x="3382" y="533"/>
                </a:cubicBezTo>
                <a:cubicBezTo>
                  <a:pt x="3411" y="563"/>
                  <a:pt x="3411" y="563"/>
                  <a:pt x="3411" y="563"/>
                </a:cubicBezTo>
                <a:cubicBezTo>
                  <a:pt x="3441" y="563"/>
                  <a:pt x="3441" y="563"/>
                  <a:pt x="3441" y="563"/>
                </a:cubicBezTo>
                <a:cubicBezTo>
                  <a:pt x="3471" y="563"/>
                  <a:pt x="3471" y="563"/>
                  <a:pt x="3471" y="563"/>
                </a:cubicBezTo>
                <a:cubicBezTo>
                  <a:pt x="3471" y="2995"/>
                  <a:pt x="3471" y="2995"/>
                  <a:pt x="3471" y="2995"/>
                </a:cubicBezTo>
                <a:cubicBezTo>
                  <a:pt x="3530" y="3025"/>
                  <a:pt x="3530" y="3025"/>
                  <a:pt x="3530" y="3025"/>
                </a:cubicBezTo>
                <a:cubicBezTo>
                  <a:pt x="3530" y="2995"/>
                  <a:pt x="3530" y="2995"/>
                  <a:pt x="3530" y="2995"/>
                </a:cubicBezTo>
                <a:cubicBezTo>
                  <a:pt x="3559" y="2995"/>
                  <a:pt x="3559" y="2995"/>
                  <a:pt x="3559" y="2995"/>
                </a:cubicBezTo>
                <a:cubicBezTo>
                  <a:pt x="3589" y="3025"/>
                  <a:pt x="3589" y="3025"/>
                  <a:pt x="3589" y="3025"/>
                </a:cubicBezTo>
                <a:cubicBezTo>
                  <a:pt x="3619" y="3025"/>
                  <a:pt x="3619" y="3025"/>
                  <a:pt x="3619" y="3025"/>
                </a:cubicBezTo>
                <a:cubicBezTo>
                  <a:pt x="3649" y="2995"/>
                  <a:pt x="3649" y="2995"/>
                  <a:pt x="3649" y="2995"/>
                </a:cubicBezTo>
                <a:cubicBezTo>
                  <a:pt x="3738" y="2995"/>
                  <a:pt x="3738" y="2995"/>
                  <a:pt x="3738" y="2995"/>
                </a:cubicBezTo>
                <a:cubicBezTo>
                  <a:pt x="3708" y="3054"/>
                  <a:pt x="3708" y="3054"/>
                  <a:pt x="3708" y="3054"/>
                </a:cubicBezTo>
                <a:cubicBezTo>
                  <a:pt x="3708" y="3054"/>
                  <a:pt x="3708" y="3054"/>
                  <a:pt x="3708" y="3085"/>
                </a:cubicBezTo>
                <a:cubicBezTo>
                  <a:pt x="3767" y="3114"/>
                  <a:pt x="3767" y="3114"/>
                  <a:pt x="3767" y="3114"/>
                </a:cubicBezTo>
                <a:cubicBezTo>
                  <a:pt x="3797" y="3114"/>
                  <a:pt x="3797" y="3114"/>
                  <a:pt x="3797" y="3114"/>
                </a:cubicBezTo>
                <a:cubicBezTo>
                  <a:pt x="3797" y="3143"/>
                  <a:pt x="3797" y="3143"/>
                  <a:pt x="3797" y="3143"/>
                </a:cubicBezTo>
                <a:cubicBezTo>
                  <a:pt x="3797" y="3173"/>
                  <a:pt x="3797" y="3173"/>
                  <a:pt x="3797" y="3173"/>
                </a:cubicBezTo>
                <a:cubicBezTo>
                  <a:pt x="3915" y="3262"/>
                  <a:pt x="3915" y="3262"/>
                  <a:pt x="3915" y="3262"/>
                </a:cubicBezTo>
                <a:cubicBezTo>
                  <a:pt x="3915" y="3262"/>
                  <a:pt x="3946" y="3262"/>
                  <a:pt x="3946" y="3291"/>
                </a:cubicBezTo>
                <a:cubicBezTo>
                  <a:pt x="3946" y="3351"/>
                  <a:pt x="3946" y="3351"/>
                  <a:pt x="3946" y="3351"/>
                </a:cubicBezTo>
                <a:cubicBezTo>
                  <a:pt x="3946" y="3351"/>
                  <a:pt x="3946" y="3351"/>
                  <a:pt x="3975" y="3351"/>
                </a:cubicBezTo>
                <a:cubicBezTo>
                  <a:pt x="4064" y="3291"/>
                  <a:pt x="4064" y="3291"/>
                  <a:pt x="4064" y="3291"/>
                </a:cubicBezTo>
                <a:cubicBezTo>
                  <a:pt x="4094" y="3203"/>
                  <a:pt x="4094" y="3203"/>
                  <a:pt x="4094" y="3203"/>
                </a:cubicBezTo>
                <a:cubicBezTo>
                  <a:pt x="4094" y="3173"/>
                  <a:pt x="4094" y="3173"/>
                  <a:pt x="4094" y="3173"/>
                </a:cubicBezTo>
                <a:cubicBezTo>
                  <a:pt x="4212" y="3143"/>
                  <a:pt x="4212" y="3143"/>
                  <a:pt x="4212" y="3143"/>
                </a:cubicBezTo>
                <a:cubicBezTo>
                  <a:pt x="4271" y="3203"/>
                  <a:pt x="4271" y="3203"/>
                  <a:pt x="4271" y="3203"/>
                </a:cubicBezTo>
                <a:cubicBezTo>
                  <a:pt x="4360" y="3291"/>
                  <a:pt x="4360" y="3291"/>
                  <a:pt x="4360" y="3291"/>
                </a:cubicBezTo>
                <a:cubicBezTo>
                  <a:pt x="4360" y="3322"/>
                  <a:pt x="4360" y="3322"/>
                  <a:pt x="4360" y="3322"/>
                </a:cubicBezTo>
                <a:cubicBezTo>
                  <a:pt x="4390" y="3351"/>
                  <a:pt x="4390" y="3351"/>
                  <a:pt x="4390" y="3351"/>
                </a:cubicBezTo>
                <a:cubicBezTo>
                  <a:pt x="4420" y="3381"/>
                  <a:pt x="4420" y="3381"/>
                  <a:pt x="4420" y="3381"/>
                </a:cubicBezTo>
                <a:cubicBezTo>
                  <a:pt x="4450" y="3381"/>
                  <a:pt x="4450" y="3381"/>
                  <a:pt x="4450" y="3381"/>
                </a:cubicBezTo>
                <a:cubicBezTo>
                  <a:pt x="4687" y="3737"/>
                  <a:pt x="4687" y="3737"/>
                  <a:pt x="4687" y="3737"/>
                </a:cubicBezTo>
                <a:cubicBezTo>
                  <a:pt x="4687" y="3766"/>
                  <a:pt x="4687" y="3766"/>
                  <a:pt x="4687" y="3766"/>
                </a:cubicBezTo>
                <a:lnTo>
                  <a:pt x="4687" y="3796"/>
                </a:lnTo>
                <a:cubicBezTo>
                  <a:pt x="4716" y="3796"/>
                  <a:pt x="4716" y="3796"/>
                  <a:pt x="4716" y="3796"/>
                </a:cubicBezTo>
                <a:cubicBezTo>
                  <a:pt x="4746" y="3885"/>
                  <a:pt x="4746" y="3885"/>
                  <a:pt x="4746" y="3885"/>
                </a:cubicBezTo>
                <a:cubicBezTo>
                  <a:pt x="4776" y="3915"/>
                  <a:pt x="4776" y="3915"/>
                  <a:pt x="4776" y="3915"/>
                </a:cubicBezTo>
                <a:cubicBezTo>
                  <a:pt x="5013" y="4003"/>
                  <a:pt x="5013" y="4003"/>
                  <a:pt x="5013" y="4003"/>
                </a:cubicBezTo>
                <a:cubicBezTo>
                  <a:pt x="5043" y="4034"/>
                  <a:pt x="5043" y="4034"/>
                  <a:pt x="5043" y="4034"/>
                </a:cubicBezTo>
                <a:cubicBezTo>
                  <a:pt x="5043" y="4063"/>
                  <a:pt x="5043" y="4063"/>
                  <a:pt x="5043" y="4063"/>
                </a:cubicBezTo>
                <a:cubicBezTo>
                  <a:pt x="5043" y="4093"/>
                  <a:pt x="5043" y="4093"/>
                  <a:pt x="5043" y="4093"/>
                </a:cubicBezTo>
                <a:cubicBezTo>
                  <a:pt x="5072" y="4211"/>
                  <a:pt x="5072" y="4211"/>
                  <a:pt x="5072" y="4211"/>
                </a:cubicBezTo>
                <a:cubicBezTo>
                  <a:pt x="5072" y="4241"/>
                  <a:pt x="5072" y="4241"/>
                  <a:pt x="5072" y="4241"/>
                </a:cubicBezTo>
                <a:cubicBezTo>
                  <a:pt x="5013" y="4359"/>
                  <a:pt x="5013" y="4359"/>
                  <a:pt x="5013" y="4359"/>
                </a:cubicBezTo>
                <a:cubicBezTo>
                  <a:pt x="5013" y="4330"/>
                  <a:pt x="5013" y="4330"/>
                  <a:pt x="5013" y="4330"/>
                </a:cubicBezTo>
                <a:cubicBezTo>
                  <a:pt x="5013" y="4359"/>
                  <a:pt x="5013" y="4359"/>
                  <a:pt x="5013" y="4359"/>
                </a:cubicBezTo>
                <a:cubicBezTo>
                  <a:pt x="4983" y="4359"/>
                  <a:pt x="4983" y="4359"/>
                  <a:pt x="4983" y="4359"/>
                </a:cubicBezTo>
                <a:lnTo>
                  <a:pt x="4983" y="4330"/>
                </a:lnTo>
                <a:cubicBezTo>
                  <a:pt x="4983" y="4359"/>
                  <a:pt x="4983" y="4359"/>
                  <a:pt x="4983" y="4359"/>
                </a:cubicBezTo>
                <a:cubicBezTo>
                  <a:pt x="4983" y="4330"/>
                  <a:pt x="4983" y="4330"/>
                  <a:pt x="4983" y="4330"/>
                </a:cubicBezTo>
                <a:cubicBezTo>
                  <a:pt x="4983" y="4359"/>
                  <a:pt x="4983" y="4359"/>
                  <a:pt x="4983" y="4359"/>
                </a:cubicBezTo>
                <a:cubicBezTo>
                  <a:pt x="4983" y="4359"/>
                  <a:pt x="4983" y="4359"/>
                  <a:pt x="4954" y="4359"/>
                </a:cubicBezTo>
                <a:cubicBezTo>
                  <a:pt x="4954" y="4330"/>
                  <a:pt x="4954" y="4330"/>
                  <a:pt x="4954" y="4330"/>
                </a:cubicBezTo>
                <a:cubicBezTo>
                  <a:pt x="4954" y="4300"/>
                  <a:pt x="4954" y="4300"/>
                  <a:pt x="4954" y="4300"/>
                </a:cubicBezTo>
                <a:cubicBezTo>
                  <a:pt x="4983" y="4300"/>
                  <a:pt x="4983" y="4300"/>
                  <a:pt x="4983" y="4300"/>
                </a:cubicBezTo>
                <a:cubicBezTo>
                  <a:pt x="4983" y="4271"/>
                  <a:pt x="4983" y="4271"/>
                  <a:pt x="4983" y="4271"/>
                </a:cubicBezTo>
                <a:cubicBezTo>
                  <a:pt x="5013" y="4271"/>
                  <a:pt x="5013" y="4271"/>
                  <a:pt x="4983" y="4271"/>
                </a:cubicBezTo>
                <a:cubicBezTo>
                  <a:pt x="5013" y="4241"/>
                  <a:pt x="5013" y="4241"/>
                  <a:pt x="5013" y="4241"/>
                </a:cubicBezTo>
                <a:cubicBezTo>
                  <a:pt x="4983" y="4271"/>
                  <a:pt x="4983" y="4271"/>
                  <a:pt x="4983" y="4271"/>
                </a:cubicBezTo>
                <a:cubicBezTo>
                  <a:pt x="4954" y="4271"/>
                  <a:pt x="4954" y="4271"/>
                  <a:pt x="4954" y="4271"/>
                </a:cubicBezTo>
                <a:cubicBezTo>
                  <a:pt x="4924" y="4300"/>
                  <a:pt x="4924" y="4300"/>
                  <a:pt x="4924" y="4300"/>
                </a:cubicBezTo>
                <a:cubicBezTo>
                  <a:pt x="4924" y="4271"/>
                  <a:pt x="4924" y="4271"/>
                  <a:pt x="4924" y="4271"/>
                </a:cubicBezTo>
                <a:cubicBezTo>
                  <a:pt x="4924" y="4241"/>
                  <a:pt x="4924" y="4241"/>
                  <a:pt x="4924" y="4241"/>
                </a:cubicBezTo>
                <a:lnTo>
                  <a:pt x="4954" y="4241"/>
                </a:lnTo>
                <a:cubicBezTo>
                  <a:pt x="4983" y="4241"/>
                  <a:pt x="4983" y="4241"/>
                  <a:pt x="4983" y="4241"/>
                </a:cubicBezTo>
                <a:lnTo>
                  <a:pt x="4983" y="4211"/>
                </a:lnTo>
                <a:cubicBezTo>
                  <a:pt x="4983" y="4241"/>
                  <a:pt x="4983" y="4241"/>
                  <a:pt x="4983" y="4241"/>
                </a:cubicBezTo>
                <a:cubicBezTo>
                  <a:pt x="4954" y="4241"/>
                  <a:pt x="4954" y="4241"/>
                  <a:pt x="4954" y="4241"/>
                </a:cubicBezTo>
                <a:cubicBezTo>
                  <a:pt x="4954" y="4211"/>
                  <a:pt x="4954" y="4211"/>
                  <a:pt x="4954" y="4211"/>
                </a:cubicBezTo>
                <a:lnTo>
                  <a:pt x="4954" y="4182"/>
                </a:lnTo>
                <a:cubicBezTo>
                  <a:pt x="4924" y="4152"/>
                  <a:pt x="4924" y="4152"/>
                  <a:pt x="4924" y="4152"/>
                </a:cubicBezTo>
                <a:cubicBezTo>
                  <a:pt x="4924" y="4122"/>
                  <a:pt x="4924" y="4122"/>
                  <a:pt x="4924" y="4122"/>
                </a:cubicBezTo>
                <a:cubicBezTo>
                  <a:pt x="4924" y="4093"/>
                  <a:pt x="4924" y="4093"/>
                  <a:pt x="4924" y="4093"/>
                </a:cubicBezTo>
                <a:cubicBezTo>
                  <a:pt x="4895" y="4093"/>
                  <a:pt x="4895" y="4093"/>
                  <a:pt x="4895" y="4093"/>
                </a:cubicBezTo>
                <a:cubicBezTo>
                  <a:pt x="4895" y="4063"/>
                  <a:pt x="4895" y="4063"/>
                  <a:pt x="4895" y="4063"/>
                </a:cubicBezTo>
                <a:cubicBezTo>
                  <a:pt x="4895" y="4034"/>
                  <a:pt x="4895" y="4034"/>
                  <a:pt x="4895" y="4034"/>
                </a:cubicBezTo>
                <a:cubicBezTo>
                  <a:pt x="4864" y="4063"/>
                  <a:pt x="4864" y="4063"/>
                  <a:pt x="4864" y="4063"/>
                </a:cubicBezTo>
                <a:cubicBezTo>
                  <a:pt x="4895" y="4093"/>
                  <a:pt x="4895" y="4093"/>
                  <a:pt x="4895" y="4093"/>
                </a:cubicBezTo>
                <a:cubicBezTo>
                  <a:pt x="4895" y="4122"/>
                  <a:pt x="4924" y="4152"/>
                  <a:pt x="4924" y="4152"/>
                </a:cubicBezTo>
                <a:cubicBezTo>
                  <a:pt x="4924" y="4182"/>
                  <a:pt x="4924" y="4182"/>
                  <a:pt x="4924" y="4182"/>
                </a:cubicBezTo>
                <a:cubicBezTo>
                  <a:pt x="4924" y="4211"/>
                  <a:pt x="4924" y="4211"/>
                  <a:pt x="4924" y="4211"/>
                </a:cubicBezTo>
                <a:cubicBezTo>
                  <a:pt x="4924" y="4241"/>
                  <a:pt x="4924" y="4241"/>
                  <a:pt x="4924" y="4241"/>
                </a:cubicBezTo>
                <a:cubicBezTo>
                  <a:pt x="4924" y="4241"/>
                  <a:pt x="4924" y="4271"/>
                  <a:pt x="4895" y="4271"/>
                </a:cubicBezTo>
                <a:cubicBezTo>
                  <a:pt x="4895" y="4241"/>
                  <a:pt x="4895" y="4241"/>
                  <a:pt x="4895" y="4241"/>
                </a:cubicBezTo>
                <a:cubicBezTo>
                  <a:pt x="4895" y="4211"/>
                  <a:pt x="4895" y="4211"/>
                  <a:pt x="4895" y="4211"/>
                </a:cubicBezTo>
                <a:lnTo>
                  <a:pt x="4895" y="4241"/>
                </a:lnTo>
                <a:lnTo>
                  <a:pt x="4864" y="4241"/>
                </a:lnTo>
                <a:cubicBezTo>
                  <a:pt x="4864" y="4211"/>
                  <a:pt x="4864" y="4211"/>
                  <a:pt x="4864" y="4211"/>
                </a:cubicBezTo>
                <a:cubicBezTo>
                  <a:pt x="4895" y="4211"/>
                  <a:pt x="4895" y="4211"/>
                  <a:pt x="4895" y="4211"/>
                </a:cubicBezTo>
                <a:cubicBezTo>
                  <a:pt x="4864" y="4182"/>
                  <a:pt x="4864" y="4182"/>
                  <a:pt x="4864" y="4182"/>
                </a:cubicBezTo>
                <a:cubicBezTo>
                  <a:pt x="4864" y="4211"/>
                  <a:pt x="4864" y="4211"/>
                  <a:pt x="4864" y="4211"/>
                </a:cubicBezTo>
                <a:cubicBezTo>
                  <a:pt x="4864" y="4182"/>
                  <a:pt x="4864" y="4182"/>
                  <a:pt x="4864" y="4182"/>
                </a:cubicBezTo>
                <a:cubicBezTo>
                  <a:pt x="4864" y="4182"/>
                  <a:pt x="4864" y="4182"/>
                  <a:pt x="4835" y="4182"/>
                </a:cubicBezTo>
                <a:cubicBezTo>
                  <a:pt x="4835" y="4211"/>
                  <a:pt x="4864" y="4211"/>
                  <a:pt x="4864" y="4211"/>
                </a:cubicBezTo>
                <a:cubicBezTo>
                  <a:pt x="4864" y="4211"/>
                  <a:pt x="4864" y="4211"/>
                  <a:pt x="4864" y="4241"/>
                </a:cubicBezTo>
                <a:cubicBezTo>
                  <a:pt x="4835" y="4241"/>
                  <a:pt x="4835" y="4241"/>
                  <a:pt x="4835" y="4241"/>
                </a:cubicBezTo>
                <a:cubicBezTo>
                  <a:pt x="4806" y="4211"/>
                  <a:pt x="4806" y="4211"/>
                  <a:pt x="4806" y="4211"/>
                </a:cubicBezTo>
                <a:cubicBezTo>
                  <a:pt x="4835" y="4182"/>
                  <a:pt x="4835" y="4182"/>
                  <a:pt x="4835" y="4182"/>
                </a:cubicBezTo>
                <a:cubicBezTo>
                  <a:pt x="4835" y="4152"/>
                  <a:pt x="4835" y="4152"/>
                  <a:pt x="4835" y="4152"/>
                </a:cubicBezTo>
                <a:cubicBezTo>
                  <a:pt x="4806" y="4152"/>
                  <a:pt x="4806" y="4152"/>
                  <a:pt x="4806" y="4152"/>
                </a:cubicBezTo>
                <a:lnTo>
                  <a:pt x="4806" y="4122"/>
                </a:lnTo>
                <a:lnTo>
                  <a:pt x="4835" y="4122"/>
                </a:lnTo>
                <a:lnTo>
                  <a:pt x="4806" y="4122"/>
                </a:lnTo>
                <a:cubicBezTo>
                  <a:pt x="4835" y="4093"/>
                  <a:pt x="4835" y="4093"/>
                  <a:pt x="4835" y="4093"/>
                </a:cubicBezTo>
                <a:cubicBezTo>
                  <a:pt x="4864" y="4063"/>
                  <a:pt x="4864" y="4063"/>
                  <a:pt x="4864" y="4063"/>
                </a:cubicBezTo>
                <a:cubicBezTo>
                  <a:pt x="4835" y="4063"/>
                  <a:pt x="4835" y="4063"/>
                  <a:pt x="4835" y="4063"/>
                </a:cubicBezTo>
                <a:cubicBezTo>
                  <a:pt x="4835" y="4093"/>
                  <a:pt x="4835" y="4093"/>
                  <a:pt x="4835" y="4093"/>
                </a:cubicBezTo>
                <a:cubicBezTo>
                  <a:pt x="4806" y="4093"/>
                  <a:pt x="4806" y="4093"/>
                  <a:pt x="4806" y="4093"/>
                </a:cubicBezTo>
                <a:cubicBezTo>
                  <a:pt x="4806" y="4122"/>
                  <a:pt x="4806" y="4122"/>
                  <a:pt x="4806" y="4122"/>
                </a:cubicBezTo>
                <a:lnTo>
                  <a:pt x="4806" y="4152"/>
                </a:lnTo>
                <a:lnTo>
                  <a:pt x="4776" y="4152"/>
                </a:lnTo>
                <a:cubicBezTo>
                  <a:pt x="4776" y="4182"/>
                  <a:pt x="4776" y="4182"/>
                  <a:pt x="4776" y="4182"/>
                </a:cubicBezTo>
                <a:cubicBezTo>
                  <a:pt x="4746" y="4182"/>
                  <a:pt x="4746" y="4182"/>
                  <a:pt x="4746" y="4182"/>
                </a:cubicBezTo>
                <a:cubicBezTo>
                  <a:pt x="4746" y="4152"/>
                  <a:pt x="4746" y="4152"/>
                  <a:pt x="4746" y="4152"/>
                </a:cubicBezTo>
                <a:cubicBezTo>
                  <a:pt x="4746" y="4152"/>
                  <a:pt x="4746" y="4152"/>
                  <a:pt x="4746" y="4122"/>
                </a:cubicBezTo>
                <a:lnTo>
                  <a:pt x="4776" y="4122"/>
                </a:lnTo>
                <a:cubicBezTo>
                  <a:pt x="4746" y="4093"/>
                  <a:pt x="4746" y="4093"/>
                  <a:pt x="4746" y="4093"/>
                </a:cubicBezTo>
                <a:lnTo>
                  <a:pt x="4776" y="4063"/>
                </a:lnTo>
                <a:cubicBezTo>
                  <a:pt x="4776" y="4034"/>
                  <a:pt x="4776" y="4034"/>
                  <a:pt x="4776" y="4034"/>
                </a:cubicBezTo>
                <a:cubicBezTo>
                  <a:pt x="4806" y="4034"/>
                  <a:pt x="4806" y="4034"/>
                  <a:pt x="4806" y="4034"/>
                </a:cubicBezTo>
                <a:lnTo>
                  <a:pt x="4835" y="4003"/>
                </a:lnTo>
                <a:cubicBezTo>
                  <a:pt x="4806" y="4003"/>
                  <a:pt x="4806" y="4003"/>
                  <a:pt x="4806" y="4003"/>
                </a:cubicBezTo>
                <a:cubicBezTo>
                  <a:pt x="4776" y="4003"/>
                  <a:pt x="4776" y="4003"/>
                  <a:pt x="4776" y="4003"/>
                </a:cubicBezTo>
                <a:cubicBezTo>
                  <a:pt x="4776" y="4003"/>
                  <a:pt x="4776" y="4003"/>
                  <a:pt x="4776" y="3974"/>
                </a:cubicBezTo>
                <a:cubicBezTo>
                  <a:pt x="4776" y="3974"/>
                  <a:pt x="4776" y="3974"/>
                  <a:pt x="4746" y="3974"/>
                </a:cubicBezTo>
                <a:cubicBezTo>
                  <a:pt x="4746" y="3974"/>
                  <a:pt x="4746" y="3974"/>
                  <a:pt x="4716" y="3974"/>
                </a:cubicBezTo>
                <a:cubicBezTo>
                  <a:pt x="4716" y="3944"/>
                  <a:pt x="4716" y="3944"/>
                  <a:pt x="4716" y="3944"/>
                </a:cubicBezTo>
                <a:cubicBezTo>
                  <a:pt x="4716" y="3915"/>
                  <a:pt x="4716" y="3915"/>
                  <a:pt x="4716" y="3915"/>
                </a:cubicBezTo>
                <a:cubicBezTo>
                  <a:pt x="4716" y="3915"/>
                  <a:pt x="4716" y="3915"/>
                  <a:pt x="4716" y="3885"/>
                </a:cubicBezTo>
                <a:cubicBezTo>
                  <a:pt x="4746" y="3885"/>
                  <a:pt x="4746" y="3885"/>
                  <a:pt x="4746" y="3885"/>
                </a:cubicBezTo>
                <a:cubicBezTo>
                  <a:pt x="4716" y="3885"/>
                  <a:pt x="4716" y="3885"/>
                  <a:pt x="4716" y="3885"/>
                </a:cubicBezTo>
                <a:cubicBezTo>
                  <a:pt x="4716" y="3855"/>
                  <a:pt x="4716" y="3855"/>
                  <a:pt x="4716" y="3885"/>
                </a:cubicBezTo>
                <a:lnTo>
                  <a:pt x="4687" y="3885"/>
                </a:lnTo>
                <a:cubicBezTo>
                  <a:pt x="4687" y="3855"/>
                  <a:pt x="4687" y="3855"/>
                  <a:pt x="4687" y="3855"/>
                </a:cubicBezTo>
                <a:cubicBezTo>
                  <a:pt x="4687" y="3885"/>
                  <a:pt x="4687" y="3885"/>
                  <a:pt x="4687" y="3885"/>
                </a:cubicBezTo>
                <a:cubicBezTo>
                  <a:pt x="4657" y="3885"/>
                  <a:pt x="4657" y="3885"/>
                  <a:pt x="4657" y="3885"/>
                </a:cubicBezTo>
                <a:cubicBezTo>
                  <a:pt x="4627" y="3855"/>
                  <a:pt x="4627" y="3855"/>
                  <a:pt x="4627" y="3855"/>
                </a:cubicBezTo>
                <a:lnTo>
                  <a:pt x="4627" y="3826"/>
                </a:lnTo>
                <a:cubicBezTo>
                  <a:pt x="4627" y="3826"/>
                  <a:pt x="4627" y="3826"/>
                  <a:pt x="4627" y="3796"/>
                </a:cubicBezTo>
                <a:cubicBezTo>
                  <a:pt x="4627" y="3826"/>
                  <a:pt x="4598" y="3826"/>
                  <a:pt x="4598" y="3826"/>
                </a:cubicBezTo>
                <a:cubicBezTo>
                  <a:pt x="4568" y="3796"/>
                  <a:pt x="4568" y="3796"/>
                  <a:pt x="4568" y="3796"/>
                </a:cubicBezTo>
                <a:cubicBezTo>
                  <a:pt x="4568" y="3796"/>
                  <a:pt x="4568" y="3796"/>
                  <a:pt x="4539" y="3796"/>
                </a:cubicBezTo>
                <a:cubicBezTo>
                  <a:pt x="4539" y="3766"/>
                  <a:pt x="4539" y="3766"/>
                  <a:pt x="4539" y="3766"/>
                </a:cubicBezTo>
                <a:cubicBezTo>
                  <a:pt x="4568" y="3766"/>
                  <a:pt x="4568" y="3766"/>
                  <a:pt x="4568" y="3766"/>
                </a:cubicBezTo>
                <a:lnTo>
                  <a:pt x="4568" y="3737"/>
                </a:lnTo>
                <a:cubicBezTo>
                  <a:pt x="4539" y="3737"/>
                  <a:pt x="4539" y="3737"/>
                  <a:pt x="4539" y="3737"/>
                </a:cubicBezTo>
                <a:cubicBezTo>
                  <a:pt x="4539" y="3707"/>
                  <a:pt x="4539" y="3707"/>
                  <a:pt x="4539" y="3707"/>
                </a:cubicBezTo>
                <a:cubicBezTo>
                  <a:pt x="4508" y="3707"/>
                  <a:pt x="4508" y="3707"/>
                  <a:pt x="4508" y="3707"/>
                </a:cubicBezTo>
                <a:cubicBezTo>
                  <a:pt x="4508" y="3707"/>
                  <a:pt x="4508" y="3707"/>
                  <a:pt x="4508" y="3678"/>
                </a:cubicBezTo>
                <a:cubicBezTo>
                  <a:pt x="4479" y="3678"/>
                  <a:pt x="4479" y="3678"/>
                  <a:pt x="4479" y="3647"/>
                </a:cubicBezTo>
                <a:cubicBezTo>
                  <a:pt x="4508" y="3647"/>
                  <a:pt x="4508" y="3647"/>
                  <a:pt x="4508" y="3647"/>
                </a:cubicBezTo>
                <a:cubicBezTo>
                  <a:pt x="4539" y="3647"/>
                  <a:pt x="4539" y="3647"/>
                  <a:pt x="4539" y="3647"/>
                </a:cubicBezTo>
                <a:lnTo>
                  <a:pt x="4539" y="3678"/>
                </a:lnTo>
                <a:cubicBezTo>
                  <a:pt x="4568" y="3678"/>
                  <a:pt x="4568" y="3678"/>
                  <a:pt x="4568" y="3678"/>
                </a:cubicBezTo>
                <a:lnTo>
                  <a:pt x="4568" y="3707"/>
                </a:lnTo>
                <a:cubicBezTo>
                  <a:pt x="4598" y="3707"/>
                  <a:pt x="4598" y="3707"/>
                  <a:pt x="4598" y="3707"/>
                </a:cubicBezTo>
                <a:cubicBezTo>
                  <a:pt x="4568" y="3678"/>
                  <a:pt x="4568" y="3678"/>
                  <a:pt x="4568" y="3678"/>
                </a:cubicBezTo>
                <a:cubicBezTo>
                  <a:pt x="4568" y="3678"/>
                  <a:pt x="4568" y="3678"/>
                  <a:pt x="4568" y="3647"/>
                </a:cubicBezTo>
                <a:cubicBezTo>
                  <a:pt x="4539" y="3647"/>
                  <a:pt x="4539" y="3647"/>
                  <a:pt x="4539" y="3647"/>
                </a:cubicBezTo>
                <a:cubicBezTo>
                  <a:pt x="4508" y="3647"/>
                  <a:pt x="4508" y="3647"/>
                  <a:pt x="4508" y="3647"/>
                </a:cubicBezTo>
                <a:lnTo>
                  <a:pt x="4508" y="3618"/>
                </a:lnTo>
                <a:cubicBezTo>
                  <a:pt x="4508" y="3589"/>
                  <a:pt x="4508" y="3589"/>
                  <a:pt x="4508" y="3589"/>
                </a:cubicBezTo>
                <a:cubicBezTo>
                  <a:pt x="4539" y="3589"/>
                  <a:pt x="4539" y="3589"/>
                  <a:pt x="4539" y="3589"/>
                </a:cubicBezTo>
                <a:cubicBezTo>
                  <a:pt x="4508" y="3589"/>
                  <a:pt x="4508" y="3589"/>
                  <a:pt x="4508" y="3589"/>
                </a:cubicBezTo>
                <a:cubicBezTo>
                  <a:pt x="4479" y="3589"/>
                  <a:pt x="4479" y="3589"/>
                  <a:pt x="4479" y="3589"/>
                </a:cubicBezTo>
                <a:cubicBezTo>
                  <a:pt x="4479" y="3618"/>
                  <a:pt x="4479" y="3618"/>
                  <a:pt x="4479" y="3618"/>
                </a:cubicBezTo>
                <a:cubicBezTo>
                  <a:pt x="4479" y="3589"/>
                  <a:pt x="4479" y="3589"/>
                  <a:pt x="4479" y="3589"/>
                </a:cubicBezTo>
                <a:lnTo>
                  <a:pt x="4479" y="3559"/>
                </a:lnTo>
                <a:cubicBezTo>
                  <a:pt x="4508" y="3559"/>
                  <a:pt x="4508" y="3559"/>
                  <a:pt x="4508" y="3559"/>
                </a:cubicBezTo>
                <a:cubicBezTo>
                  <a:pt x="4508" y="3529"/>
                  <a:pt x="4508" y="3529"/>
                  <a:pt x="4508" y="3529"/>
                </a:cubicBezTo>
                <a:cubicBezTo>
                  <a:pt x="4479" y="3559"/>
                  <a:pt x="4479" y="3559"/>
                  <a:pt x="4479" y="3559"/>
                </a:cubicBezTo>
                <a:cubicBezTo>
                  <a:pt x="4479" y="3529"/>
                  <a:pt x="4479" y="3529"/>
                  <a:pt x="4479" y="3529"/>
                </a:cubicBezTo>
                <a:cubicBezTo>
                  <a:pt x="4479" y="3559"/>
                  <a:pt x="4479" y="3559"/>
                  <a:pt x="4479" y="3559"/>
                </a:cubicBezTo>
                <a:cubicBezTo>
                  <a:pt x="4450" y="3589"/>
                  <a:pt x="4450" y="3589"/>
                  <a:pt x="4450" y="3589"/>
                </a:cubicBezTo>
                <a:cubicBezTo>
                  <a:pt x="4450" y="3559"/>
                  <a:pt x="4450" y="3559"/>
                  <a:pt x="4450" y="3559"/>
                </a:cubicBezTo>
                <a:cubicBezTo>
                  <a:pt x="4420" y="3559"/>
                  <a:pt x="4420" y="3559"/>
                  <a:pt x="4420" y="3529"/>
                </a:cubicBezTo>
                <a:cubicBezTo>
                  <a:pt x="4420" y="3499"/>
                  <a:pt x="4420" y="3499"/>
                  <a:pt x="4420" y="3499"/>
                </a:cubicBezTo>
                <a:cubicBezTo>
                  <a:pt x="4450" y="3499"/>
                  <a:pt x="4450" y="3499"/>
                  <a:pt x="4450" y="3499"/>
                </a:cubicBezTo>
                <a:cubicBezTo>
                  <a:pt x="4450" y="3470"/>
                  <a:pt x="4450" y="3470"/>
                  <a:pt x="4450" y="3470"/>
                </a:cubicBezTo>
                <a:cubicBezTo>
                  <a:pt x="4420" y="3470"/>
                  <a:pt x="4420" y="3470"/>
                  <a:pt x="4420" y="3470"/>
                </a:cubicBezTo>
                <a:cubicBezTo>
                  <a:pt x="4450" y="3470"/>
                  <a:pt x="4450" y="3470"/>
                  <a:pt x="4450" y="3470"/>
                </a:cubicBezTo>
                <a:lnTo>
                  <a:pt x="4450" y="3441"/>
                </a:lnTo>
                <a:cubicBezTo>
                  <a:pt x="4479" y="3441"/>
                  <a:pt x="4479" y="3441"/>
                  <a:pt x="4479" y="3441"/>
                </a:cubicBezTo>
                <a:cubicBezTo>
                  <a:pt x="4479" y="3441"/>
                  <a:pt x="4479" y="3441"/>
                  <a:pt x="4450" y="3441"/>
                </a:cubicBezTo>
                <a:cubicBezTo>
                  <a:pt x="4420" y="3441"/>
                  <a:pt x="4420" y="3441"/>
                  <a:pt x="4420" y="3441"/>
                </a:cubicBezTo>
                <a:cubicBezTo>
                  <a:pt x="4420" y="3470"/>
                  <a:pt x="4420" y="3470"/>
                  <a:pt x="4420" y="3470"/>
                </a:cubicBezTo>
                <a:lnTo>
                  <a:pt x="4420" y="3499"/>
                </a:lnTo>
                <a:cubicBezTo>
                  <a:pt x="4420" y="3499"/>
                  <a:pt x="4420" y="3499"/>
                  <a:pt x="4420" y="3529"/>
                </a:cubicBezTo>
                <a:cubicBezTo>
                  <a:pt x="4390" y="3529"/>
                  <a:pt x="4390" y="3529"/>
                  <a:pt x="4390" y="3529"/>
                </a:cubicBezTo>
                <a:lnTo>
                  <a:pt x="4360" y="3529"/>
                </a:lnTo>
                <a:cubicBezTo>
                  <a:pt x="4331" y="3499"/>
                  <a:pt x="4331" y="3499"/>
                  <a:pt x="4331" y="3499"/>
                </a:cubicBezTo>
                <a:cubicBezTo>
                  <a:pt x="4360" y="3499"/>
                  <a:pt x="4360" y="3499"/>
                  <a:pt x="4360" y="3499"/>
                </a:cubicBezTo>
                <a:cubicBezTo>
                  <a:pt x="4331" y="3499"/>
                  <a:pt x="4331" y="3499"/>
                  <a:pt x="4331" y="3499"/>
                </a:cubicBezTo>
                <a:lnTo>
                  <a:pt x="4331" y="3470"/>
                </a:lnTo>
                <a:cubicBezTo>
                  <a:pt x="4302" y="3410"/>
                  <a:pt x="4302" y="3410"/>
                  <a:pt x="4302" y="3410"/>
                </a:cubicBezTo>
                <a:cubicBezTo>
                  <a:pt x="4302" y="3381"/>
                  <a:pt x="4302" y="3381"/>
                  <a:pt x="4302" y="3381"/>
                </a:cubicBezTo>
                <a:cubicBezTo>
                  <a:pt x="4302" y="3322"/>
                  <a:pt x="4302" y="3322"/>
                  <a:pt x="4302" y="3322"/>
                </a:cubicBezTo>
                <a:cubicBezTo>
                  <a:pt x="4302" y="3351"/>
                  <a:pt x="4302" y="3351"/>
                  <a:pt x="4302" y="3351"/>
                </a:cubicBezTo>
                <a:cubicBezTo>
                  <a:pt x="4302" y="3381"/>
                  <a:pt x="4302" y="3381"/>
                  <a:pt x="4302" y="3381"/>
                </a:cubicBezTo>
                <a:cubicBezTo>
                  <a:pt x="4271" y="3381"/>
                  <a:pt x="4271" y="3381"/>
                  <a:pt x="4271" y="3381"/>
                </a:cubicBezTo>
                <a:lnTo>
                  <a:pt x="4271" y="3351"/>
                </a:lnTo>
                <a:cubicBezTo>
                  <a:pt x="4242" y="3291"/>
                  <a:pt x="4242" y="3291"/>
                  <a:pt x="4242" y="3291"/>
                </a:cubicBezTo>
                <a:cubicBezTo>
                  <a:pt x="4242" y="3262"/>
                  <a:pt x="4242" y="3262"/>
                  <a:pt x="4242" y="3262"/>
                </a:cubicBezTo>
                <a:cubicBezTo>
                  <a:pt x="4271" y="3262"/>
                  <a:pt x="4271" y="3262"/>
                  <a:pt x="4271" y="3262"/>
                </a:cubicBezTo>
                <a:cubicBezTo>
                  <a:pt x="4242" y="3262"/>
                  <a:pt x="4242" y="3262"/>
                  <a:pt x="4242" y="3262"/>
                </a:cubicBezTo>
                <a:lnTo>
                  <a:pt x="4242" y="3233"/>
                </a:lnTo>
                <a:cubicBezTo>
                  <a:pt x="4242" y="3203"/>
                  <a:pt x="4242" y="3203"/>
                  <a:pt x="4242" y="3203"/>
                </a:cubicBezTo>
                <a:cubicBezTo>
                  <a:pt x="4212" y="3233"/>
                  <a:pt x="4212" y="3233"/>
                  <a:pt x="4212" y="3233"/>
                </a:cubicBezTo>
                <a:cubicBezTo>
                  <a:pt x="4212" y="3233"/>
                  <a:pt x="4212" y="3233"/>
                  <a:pt x="4212" y="3262"/>
                </a:cubicBezTo>
                <a:lnTo>
                  <a:pt x="4242" y="3291"/>
                </a:lnTo>
                <a:cubicBezTo>
                  <a:pt x="4212" y="3262"/>
                  <a:pt x="4212" y="3262"/>
                  <a:pt x="4212" y="3262"/>
                </a:cubicBezTo>
                <a:cubicBezTo>
                  <a:pt x="4242" y="3322"/>
                  <a:pt x="4242" y="3322"/>
                  <a:pt x="4242" y="3322"/>
                </a:cubicBezTo>
                <a:cubicBezTo>
                  <a:pt x="4242" y="3351"/>
                  <a:pt x="4242" y="3351"/>
                  <a:pt x="4242" y="3351"/>
                </a:cubicBezTo>
                <a:cubicBezTo>
                  <a:pt x="4271" y="3381"/>
                  <a:pt x="4271" y="3381"/>
                  <a:pt x="4271" y="3381"/>
                </a:cubicBezTo>
                <a:lnTo>
                  <a:pt x="4271" y="3410"/>
                </a:lnTo>
                <a:cubicBezTo>
                  <a:pt x="4271" y="3410"/>
                  <a:pt x="4271" y="3410"/>
                  <a:pt x="4271" y="3441"/>
                </a:cubicBezTo>
                <a:cubicBezTo>
                  <a:pt x="4302" y="3499"/>
                  <a:pt x="4302" y="3499"/>
                  <a:pt x="4302" y="3499"/>
                </a:cubicBezTo>
                <a:cubicBezTo>
                  <a:pt x="4302" y="3529"/>
                  <a:pt x="4302" y="3529"/>
                  <a:pt x="4302" y="3529"/>
                </a:cubicBezTo>
                <a:cubicBezTo>
                  <a:pt x="4271" y="3529"/>
                  <a:pt x="4271" y="3529"/>
                  <a:pt x="4271" y="3529"/>
                </a:cubicBezTo>
                <a:lnTo>
                  <a:pt x="4242" y="3529"/>
                </a:lnTo>
                <a:cubicBezTo>
                  <a:pt x="4242" y="3470"/>
                  <a:pt x="4242" y="3470"/>
                  <a:pt x="4242" y="3470"/>
                </a:cubicBezTo>
                <a:cubicBezTo>
                  <a:pt x="4242" y="3499"/>
                  <a:pt x="4212" y="3499"/>
                  <a:pt x="4212" y="3499"/>
                </a:cubicBezTo>
                <a:cubicBezTo>
                  <a:pt x="4212" y="3499"/>
                  <a:pt x="4212" y="3470"/>
                  <a:pt x="4212" y="3499"/>
                </a:cubicBezTo>
                <a:lnTo>
                  <a:pt x="4183" y="3499"/>
                </a:lnTo>
                <a:cubicBezTo>
                  <a:pt x="4183" y="3470"/>
                  <a:pt x="4183" y="3470"/>
                  <a:pt x="4183" y="3470"/>
                </a:cubicBezTo>
                <a:cubicBezTo>
                  <a:pt x="4183" y="3441"/>
                  <a:pt x="4183" y="3441"/>
                  <a:pt x="4183" y="3441"/>
                </a:cubicBezTo>
                <a:cubicBezTo>
                  <a:pt x="4153" y="3381"/>
                  <a:pt x="4153" y="3381"/>
                  <a:pt x="4153" y="3381"/>
                </a:cubicBezTo>
                <a:cubicBezTo>
                  <a:pt x="4183" y="3381"/>
                  <a:pt x="4183" y="3381"/>
                  <a:pt x="4183" y="3381"/>
                </a:cubicBezTo>
                <a:cubicBezTo>
                  <a:pt x="4183" y="3351"/>
                  <a:pt x="4183" y="3351"/>
                  <a:pt x="4183" y="3351"/>
                </a:cubicBezTo>
                <a:cubicBezTo>
                  <a:pt x="4153" y="3351"/>
                  <a:pt x="4153" y="3351"/>
                  <a:pt x="4153" y="3351"/>
                </a:cubicBezTo>
                <a:cubicBezTo>
                  <a:pt x="4153" y="3381"/>
                  <a:pt x="4153" y="3381"/>
                  <a:pt x="4153" y="3381"/>
                </a:cubicBezTo>
                <a:cubicBezTo>
                  <a:pt x="4153" y="3351"/>
                  <a:pt x="4153" y="3351"/>
                  <a:pt x="4153" y="3351"/>
                </a:cubicBezTo>
                <a:cubicBezTo>
                  <a:pt x="4123" y="3351"/>
                  <a:pt x="4123" y="3351"/>
                  <a:pt x="4123" y="3351"/>
                </a:cubicBezTo>
                <a:lnTo>
                  <a:pt x="4123" y="3322"/>
                </a:lnTo>
                <a:cubicBezTo>
                  <a:pt x="4123" y="3351"/>
                  <a:pt x="4123" y="3351"/>
                  <a:pt x="4123" y="3351"/>
                </a:cubicBezTo>
                <a:cubicBezTo>
                  <a:pt x="4123" y="3351"/>
                  <a:pt x="4123" y="3351"/>
                  <a:pt x="4123" y="3381"/>
                </a:cubicBezTo>
                <a:cubicBezTo>
                  <a:pt x="4123" y="3381"/>
                  <a:pt x="4123" y="3381"/>
                  <a:pt x="4123" y="3410"/>
                </a:cubicBezTo>
                <a:cubicBezTo>
                  <a:pt x="4123" y="3381"/>
                  <a:pt x="4123" y="3381"/>
                  <a:pt x="4123" y="3381"/>
                </a:cubicBezTo>
                <a:cubicBezTo>
                  <a:pt x="4094" y="3381"/>
                  <a:pt x="4094" y="3381"/>
                  <a:pt x="4094" y="3381"/>
                </a:cubicBezTo>
                <a:cubicBezTo>
                  <a:pt x="4094" y="3381"/>
                  <a:pt x="4094" y="3381"/>
                  <a:pt x="4094" y="3351"/>
                </a:cubicBezTo>
                <a:lnTo>
                  <a:pt x="4064" y="3351"/>
                </a:lnTo>
                <a:cubicBezTo>
                  <a:pt x="4064" y="3351"/>
                  <a:pt x="4064" y="3351"/>
                  <a:pt x="4064" y="3381"/>
                </a:cubicBezTo>
                <a:cubicBezTo>
                  <a:pt x="4064" y="3351"/>
                  <a:pt x="4064" y="3351"/>
                  <a:pt x="4064" y="3351"/>
                </a:cubicBezTo>
                <a:cubicBezTo>
                  <a:pt x="4004" y="3322"/>
                  <a:pt x="4004" y="3322"/>
                  <a:pt x="4004" y="3322"/>
                </a:cubicBezTo>
                <a:cubicBezTo>
                  <a:pt x="4034" y="3351"/>
                  <a:pt x="4034" y="3351"/>
                  <a:pt x="4034" y="3351"/>
                </a:cubicBezTo>
                <a:cubicBezTo>
                  <a:pt x="4004" y="3381"/>
                  <a:pt x="4004" y="3381"/>
                  <a:pt x="4004" y="3381"/>
                </a:cubicBezTo>
                <a:lnTo>
                  <a:pt x="4034" y="3381"/>
                </a:lnTo>
                <a:cubicBezTo>
                  <a:pt x="4064" y="3381"/>
                  <a:pt x="4064" y="3381"/>
                  <a:pt x="4064" y="3381"/>
                </a:cubicBezTo>
                <a:cubicBezTo>
                  <a:pt x="4064" y="3410"/>
                  <a:pt x="4064" y="3410"/>
                  <a:pt x="4064" y="3410"/>
                </a:cubicBezTo>
                <a:cubicBezTo>
                  <a:pt x="4094" y="3410"/>
                  <a:pt x="4094" y="3410"/>
                  <a:pt x="4094" y="3410"/>
                </a:cubicBezTo>
                <a:cubicBezTo>
                  <a:pt x="4094" y="3441"/>
                  <a:pt x="4094" y="3441"/>
                  <a:pt x="4094" y="3441"/>
                </a:cubicBezTo>
                <a:cubicBezTo>
                  <a:pt x="4094" y="3441"/>
                  <a:pt x="4094" y="3441"/>
                  <a:pt x="4123" y="3441"/>
                </a:cubicBezTo>
                <a:cubicBezTo>
                  <a:pt x="4123" y="3470"/>
                  <a:pt x="4123" y="3470"/>
                  <a:pt x="4123" y="3470"/>
                </a:cubicBezTo>
                <a:cubicBezTo>
                  <a:pt x="4153" y="3470"/>
                  <a:pt x="4153" y="3470"/>
                  <a:pt x="4153" y="3470"/>
                </a:cubicBezTo>
                <a:cubicBezTo>
                  <a:pt x="4153" y="3499"/>
                  <a:pt x="4153" y="3499"/>
                  <a:pt x="4153" y="3499"/>
                </a:cubicBezTo>
                <a:cubicBezTo>
                  <a:pt x="4123" y="3499"/>
                  <a:pt x="4123" y="3499"/>
                  <a:pt x="4123" y="3499"/>
                </a:cubicBezTo>
                <a:cubicBezTo>
                  <a:pt x="4123" y="3499"/>
                  <a:pt x="4123" y="3499"/>
                  <a:pt x="4094" y="3499"/>
                </a:cubicBezTo>
                <a:cubicBezTo>
                  <a:pt x="4123" y="3529"/>
                  <a:pt x="4123" y="3529"/>
                  <a:pt x="4123" y="3529"/>
                </a:cubicBezTo>
                <a:cubicBezTo>
                  <a:pt x="4094" y="3529"/>
                  <a:pt x="4094" y="3529"/>
                  <a:pt x="4094" y="3529"/>
                </a:cubicBezTo>
                <a:cubicBezTo>
                  <a:pt x="4094" y="3499"/>
                  <a:pt x="4094" y="3499"/>
                  <a:pt x="4094" y="3499"/>
                </a:cubicBezTo>
                <a:cubicBezTo>
                  <a:pt x="4064" y="3529"/>
                  <a:pt x="4064" y="3529"/>
                  <a:pt x="4064" y="3529"/>
                </a:cubicBezTo>
                <a:cubicBezTo>
                  <a:pt x="4094" y="3529"/>
                  <a:pt x="4094" y="3529"/>
                  <a:pt x="4094" y="3529"/>
                </a:cubicBezTo>
                <a:cubicBezTo>
                  <a:pt x="4064" y="3529"/>
                  <a:pt x="4064" y="3529"/>
                  <a:pt x="4064" y="3529"/>
                </a:cubicBezTo>
                <a:cubicBezTo>
                  <a:pt x="4064" y="3499"/>
                  <a:pt x="4064" y="3499"/>
                  <a:pt x="4064" y="3499"/>
                </a:cubicBezTo>
                <a:lnTo>
                  <a:pt x="4034" y="3499"/>
                </a:lnTo>
                <a:cubicBezTo>
                  <a:pt x="4004" y="3499"/>
                  <a:pt x="4004" y="3499"/>
                  <a:pt x="4004" y="3499"/>
                </a:cubicBezTo>
                <a:cubicBezTo>
                  <a:pt x="3946" y="3441"/>
                  <a:pt x="3946" y="3441"/>
                  <a:pt x="3946" y="3441"/>
                </a:cubicBezTo>
                <a:cubicBezTo>
                  <a:pt x="3886" y="3410"/>
                  <a:pt x="3886" y="3410"/>
                  <a:pt x="3886" y="3410"/>
                </a:cubicBezTo>
                <a:cubicBezTo>
                  <a:pt x="3886" y="3410"/>
                  <a:pt x="3886" y="3410"/>
                  <a:pt x="3886" y="3381"/>
                </a:cubicBezTo>
                <a:cubicBezTo>
                  <a:pt x="3856" y="3322"/>
                  <a:pt x="3856" y="3322"/>
                  <a:pt x="3856" y="3322"/>
                </a:cubicBezTo>
                <a:cubicBezTo>
                  <a:pt x="3827" y="3322"/>
                  <a:pt x="3827" y="3322"/>
                  <a:pt x="3827" y="3322"/>
                </a:cubicBezTo>
                <a:lnTo>
                  <a:pt x="3797" y="3322"/>
                </a:lnTo>
                <a:cubicBezTo>
                  <a:pt x="3797" y="3291"/>
                  <a:pt x="3797" y="3291"/>
                  <a:pt x="3797" y="3291"/>
                </a:cubicBezTo>
                <a:cubicBezTo>
                  <a:pt x="3827" y="3291"/>
                  <a:pt x="3797" y="3291"/>
                  <a:pt x="3797" y="3291"/>
                </a:cubicBezTo>
                <a:cubicBezTo>
                  <a:pt x="3797" y="3322"/>
                  <a:pt x="3797" y="3322"/>
                  <a:pt x="3797" y="3322"/>
                </a:cubicBezTo>
                <a:cubicBezTo>
                  <a:pt x="3738" y="3262"/>
                  <a:pt x="3738" y="3262"/>
                  <a:pt x="3738" y="3262"/>
                </a:cubicBezTo>
                <a:cubicBezTo>
                  <a:pt x="3738" y="3233"/>
                  <a:pt x="3738" y="3233"/>
                  <a:pt x="3738" y="3233"/>
                </a:cubicBezTo>
                <a:cubicBezTo>
                  <a:pt x="3708" y="3262"/>
                  <a:pt x="3708" y="3262"/>
                  <a:pt x="3708" y="3262"/>
                </a:cubicBezTo>
                <a:cubicBezTo>
                  <a:pt x="3678" y="3262"/>
                  <a:pt x="3678" y="3262"/>
                  <a:pt x="3678" y="3262"/>
                </a:cubicBezTo>
                <a:cubicBezTo>
                  <a:pt x="3649" y="3203"/>
                  <a:pt x="3649" y="3203"/>
                  <a:pt x="3649" y="3203"/>
                </a:cubicBezTo>
                <a:cubicBezTo>
                  <a:pt x="3678" y="3203"/>
                  <a:pt x="3678" y="3203"/>
                  <a:pt x="3678" y="3203"/>
                </a:cubicBezTo>
                <a:cubicBezTo>
                  <a:pt x="3678" y="3173"/>
                  <a:pt x="3678" y="3173"/>
                  <a:pt x="3678" y="3173"/>
                </a:cubicBezTo>
                <a:cubicBezTo>
                  <a:pt x="3649" y="3114"/>
                  <a:pt x="3649" y="3114"/>
                  <a:pt x="3649" y="3114"/>
                </a:cubicBezTo>
                <a:cubicBezTo>
                  <a:pt x="3678" y="3114"/>
                  <a:pt x="3678" y="3114"/>
                  <a:pt x="3678" y="3114"/>
                </a:cubicBezTo>
                <a:cubicBezTo>
                  <a:pt x="3708" y="3114"/>
                  <a:pt x="3708" y="3114"/>
                  <a:pt x="3708" y="3114"/>
                </a:cubicBezTo>
                <a:cubicBezTo>
                  <a:pt x="3708" y="3114"/>
                  <a:pt x="3708" y="3114"/>
                  <a:pt x="3708" y="3143"/>
                </a:cubicBezTo>
                <a:lnTo>
                  <a:pt x="3708" y="3173"/>
                </a:lnTo>
                <a:lnTo>
                  <a:pt x="3708" y="3203"/>
                </a:lnTo>
                <a:lnTo>
                  <a:pt x="3708" y="3173"/>
                </a:lnTo>
                <a:cubicBezTo>
                  <a:pt x="3708" y="3143"/>
                  <a:pt x="3708" y="3143"/>
                  <a:pt x="3708" y="3143"/>
                </a:cubicBezTo>
                <a:cubicBezTo>
                  <a:pt x="3738" y="3143"/>
                  <a:pt x="3738" y="3143"/>
                  <a:pt x="3738" y="3143"/>
                </a:cubicBezTo>
                <a:cubicBezTo>
                  <a:pt x="3767" y="3143"/>
                  <a:pt x="3767" y="3143"/>
                  <a:pt x="3738" y="3143"/>
                </a:cubicBezTo>
                <a:cubicBezTo>
                  <a:pt x="3708" y="3114"/>
                  <a:pt x="3708" y="3114"/>
                  <a:pt x="3708" y="3114"/>
                </a:cubicBezTo>
                <a:cubicBezTo>
                  <a:pt x="3678" y="3085"/>
                  <a:pt x="3678" y="3085"/>
                  <a:pt x="3678" y="3085"/>
                </a:cubicBezTo>
                <a:cubicBezTo>
                  <a:pt x="3649" y="3085"/>
                  <a:pt x="3649" y="3085"/>
                  <a:pt x="3649" y="3085"/>
                </a:cubicBezTo>
                <a:cubicBezTo>
                  <a:pt x="3649" y="3114"/>
                  <a:pt x="3649" y="3114"/>
                  <a:pt x="3649" y="3114"/>
                </a:cubicBezTo>
                <a:cubicBezTo>
                  <a:pt x="3619" y="3143"/>
                  <a:pt x="3619" y="3143"/>
                  <a:pt x="3619" y="3143"/>
                </a:cubicBezTo>
                <a:cubicBezTo>
                  <a:pt x="3589" y="3173"/>
                  <a:pt x="3589" y="3173"/>
                  <a:pt x="3589" y="3173"/>
                </a:cubicBezTo>
                <a:cubicBezTo>
                  <a:pt x="3589" y="3173"/>
                  <a:pt x="3589" y="3173"/>
                  <a:pt x="3559" y="3173"/>
                </a:cubicBezTo>
                <a:cubicBezTo>
                  <a:pt x="3501" y="3173"/>
                  <a:pt x="3501" y="3173"/>
                  <a:pt x="3501" y="3173"/>
                </a:cubicBezTo>
                <a:cubicBezTo>
                  <a:pt x="3411" y="3114"/>
                  <a:pt x="3411" y="3114"/>
                  <a:pt x="3411" y="3114"/>
                </a:cubicBezTo>
                <a:cubicBezTo>
                  <a:pt x="3441" y="3114"/>
                  <a:pt x="3441" y="3114"/>
                  <a:pt x="3441" y="3114"/>
                </a:cubicBezTo>
                <a:cubicBezTo>
                  <a:pt x="3441" y="3085"/>
                  <a:pt x="3441" y="3085"/>
                  <a:pt x="3441" y="3085"/>
                </a:cubicBezTo>
                <a:cubicBezTo>
                  <a:pt x="3441" y="3054"/>
                  <a:pt x="3441" y="3054"/>
                  <a:pt x="3441" y="3054"/>
                </a:cubicBezTo>
                <a:cubicBezTo>
                  <a:pt x="3441" y="3085"/>
                  <a:pt x="3441" y="3054"/>
                  <a:pt x="3441" y="3054"/>
                </a:cubicBezTo>
                <a:lnTo>
                  <a:pt x="3411" y="3054"/>
                </a:lnTo>
                <a:cubicBezTo>
                  <a:pt x="3411" y="3085"/>
                  <a:pt x="3411" y="3085"/>
                  <a:pt x="3411" y="3085"/>
                </a:cubicBezTo>
                <a:cubicBezTo>
                  <a:pt x="3382" y="3114"/>
                  <a:pt x="3382" y="3114"/>
                  <a:pt x="3382" y="3114"/>
                </a:cubicBezTo>
                <a:cubicBezTo>
                  <a:pt x="3263" y="3054"/>
                  <a:pt x="3263" y="3054"/>
                  <a:pt x="3263" y="3054"/>
                </a:cubicBezTo>
                <a:lnTo>
                  <a:pt x="3234" y="3054"/>
                </a:lnTo>
                <a:cubicBezTo>
                  <a:pt x="3174" y="3085"/>
                  <a:pt x="3174" y="3085"/>
                  <a:pt x="3174" y="3085"/>
                </a:cubicBezTo>
                <a:cubicBezTo>
                  <a:pt x="3174" y="3054"/>
                  <a:pt x="3174" y="3054"/>
                  <a:pt x="3174" y="3054"/>
                </a:cubicBezTo>
                <a:cubicBezTo>
                  <a:pt x="3115" y="3054"/>
                  <a:pt x="3115" y="3054"/>
                  <a:pt x="3115" y="3054"/>
                </a:cubicBezTo>
                <a:cubicBezTo>
                  <a:pt x="3145" y="3085"/>
                  <a:pt x="3145" y="3085"/>
                  <a:pt x="3145" y="3085"/>
                </a:cubicBezTo>
                <a:cubicBezTo>
                  <a:pt x="3115" y="3085"/>
                  <a:pt x="3115" y="3085"/>
                  <a:pt x="3115" y="3085"/>
                </a:cubicBezTo>
                <a:lnTo>
                  <a:pt x="3085" y="3085"/>
                </a:lnTo>
                <a:cubicBezTo>
                  <a:pt x="3055" y="3054"/>
                  <a:pt x="3055" y="3054"/>
                  <a:pt x="3055" y="3054"/>
                </a:cubicBezTo>
                <a:cubicBezTo>
                  <a:pt x="3055" y="3054"/>
                  <a:pt x="3055" y="3054"/>
                  <a:pt x="3026" y="3054"/>
                </a:cubicBezTo>
                <a:cubicBezTo>
                  <a:pt x="3026" y="3054"/>
                  <a:pt x="3026" y="3054"/>
                  <a:pt x="3026" y="3025"/>
                </a:cubicBezTo>
                <a:cubicBezTo>
                  <a:pt x="2997" y="3025"/>
                  <a:pt x="2997" y="3025"/>
                  <a:pt x="2997" y="3025"/>
                </a:cubicBezTo>
                <a:cubicBezTo>
                  <a:pt x="2966" y="2995"/>
                  <a:pt x="2966" y="2995"/>
                  <a:pt x="2966" y="2995"/>
                </a:cubicBezTo>
                <a:cubicBezTo>
                  <a:pt x="2966" y="2936"/>
                  <a:pt x="2966" y="2936"/>
                  <a:pt x="2966" y="2936"/>
                </a:cubicBezTo>
                <a:cubicBezTo>
                  <a:pt x="2997" y="2936"/>
                  <a:pt x="2966" y="2936"/>
                  <a:pt x="2966" y="2936"/>
                </a:cubicBezTo>
                <a:cubicBezTo>
                  <a:pt x="2937" y="2995"/>
                  <a:pt x="2937" y="2995"/>
                  <a:pt x="2937" y="2995"/>
                </a:cubicBezTo>
                <a:cubicBezTo>
                  <a:pt x="2907" y="2995"/>
                  <a:pt x="2907" y="2995"/>
                  <a:pt x="2907" y="2995"/>
                </a:cubicBezTo>
                <a:cubicBezTo>
                  <a:pt x="2878" y="2966"/>
                  <a:pt x="2878" y="2966"/>
                  <a:pt x="2878" y="2966"/>
                </a:cubicBezTo>
                <a:cubicBezTo>
                  <a:pt x="2848" y="2966"/>
                  <a:pt x="2848" y="2966"/>
                  <a:pt x="2848" y="2966"/>
                </a:cubicBezTo>
                <a:cubicBezTo>
                  <a:pt x="2848" y="2936"/>
                  <a:pt x="2848" y="2936"/>
                  <a:pt x="2848" y="2936"/>
                </a:cubicBezTo>
                <a:lnTo>
                  <a:pt x="2878" y="2936"/>
                </a:lnTo>
                <a:cubicBezTo>
                  <a:pt x="2878" y="2906"/>
                  <a:pt x="2878" y="2906"/>
                  <a:pt x="2878" y="2906"/>
                </a:cubicBezTo>
                <a:lnTo>
                  <a:pt x="2848" y="2936"/>
                </a:lnTo>
                <a:cubicBezTo>
                  <a:pt x="2818" y="2936"/>
                  <a:pt x="2818" y="2966"/>
                  <a:pt x="2818" y="2966"/>
                </a:cubicBezTo>
                <a:cubicBezTo>
                  <a:pt x="2789" y="2966"/>
                  <a:pt x="2789" y="2966"/>
                  <a:pt x="2789" y="2966"/>
                </a:cubicBezTo>
                <a:lnTo>
                  <a:pt x="2789" y="2936"/>
                </a:lnTo>
                <a:lnTo>
                  <a:pt x="2818" y="2936"/>
                </a:lnTo>
                <a:cubicBezTo>
                  <a:pt x="2818" y="2906"/>
                  <a:pt x="2818" y="2906"/>
                  <a:pt x="2818" y="2906"/>
                </a:cubicBezTo>
                <a:cubicBezTo>
                  <a:pt x="2848" y="2906"/>
                  <a:pt x="2818" y="2906"/>
                  <a:pt x="2818" y="2906"/>
                </a:cubicBezTo>
                <a:cubicBezTo>
                  <a:pt x="2789" y="2906"/>
                  <a:pt x="2789" y="2906"/>
                  <a:pt x="2789" y="2906"/>
                </a:cubicBezTo>
                <a:cubicBezTo>
                  <a:pt x="2789" y="2877"/>
                  <a:pt x="2789" y="2877"/>
                  <a:pt x="2789" y="2877"/>
                </a:cubicBezTo>
                <a:cubicBezTo>
                  <a:pt x="2759" y="2906"/>
                  <a:pt x="2759" y="2906"/>
                  <a:pt x="2759" y="2906"/>
                </a:cubicBezTo>
                <a:cubicBezTo>
                  <a:pt x="2759" y="2877"/>
                  <a:pt x="2759" y="2877"/>
                  <a:pt x="2759" y="2877"/>
                </a:cubicBezTo>
                <a:cubicBezTo>
                  <a:pt x="2789" y="2877"/>
                  <a:pt x="2789" y="2877"/>
                  <a:pt x="2789" y="2877"/>
                </a:cubicBezTo>
                <a:cubicBezTo>
                  <a:pt x="2818" y="2847"/>
                  <a:pt x="2818" y="2847"/>
                  <a:pt x="2818" y="2847"/>
                </a:cubicBezTo>
                <a:lnTo>
                  <a:pt x="2789" y="2847"/>
                </a:lnTo>
                <a:cubicBezTo>
                  <a:pt x="2759" y="2847"/>
                  <a:pt x="2759" y="2847"/>
                  <a:pt x="2759" y="2847"/>
                </a:cubicBezTo>
                <a:cubicBezTo>
                  <a:pt x="2729" y="2817"/>
                  <a:pt x="2729" y="2817"/>
                  <a:pt x="2729" y="2817"/>
                </a:cubicBezTo>
                <a:cubicBezTo>
                  <a:pt x="2759" y="2817"/>
                  <a:pt x="2759" y="2788"/>
                  <a:pt x="2759" y="2788"/>
                </a:cubicBezTo>
                <a:cubicBezTo>
                  <a:pt x="2789" y="2788"/>
                  <a:pt x="2789" y="2788"/>
                  <a:pt x="2789" y="2788"/>
                </a:cubicBezTo>
                <a:cubicBezTo>
                  <a:pt x="2789" y="2788"/>
                  <a:pt x="2789" y="2788"/>
                  <a:pt x="2759" y="2788"/>
                </a:cubicBezTo>
                <a:cubicBezTo>
                  <a:pt x="2699" y="2817"/>
                  <a:pt x="2699" y="2817"/>
                  <a:pt x="2699" y="2817"/>
                </a:cubicBezTo>
              </a:path>
            </a:pathLst>
          </a:custGeom>
          <a:solidFill>
            <a:srgbClr val="4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516" name="Freeform 205"/>
          <p:cNvSpPr>
            <a:spLocks noChangeArrowheads="1"/>
          </p:cNvSpPr>
          <p:nvPr/>
        </p:nvSpPr>
        <p:spPr bwMode="auto">
          <a:xfrm>
            <a:off x="3004321" y="5233321"/>
            <a:ext cx="123840" cy="133920"/>
          </a:xfrm>
          <a:custGeom>
            <a:avLst/>
            <a:gdLst>
              <a:gd name="T0" fmla="*/ 2147483647 w 416"/>
              <a:gd name="T1" fmla="*/ 2147483647 h 446"/>
              <a:gd name="T2" fmla="*/ 2147483647 w 416"/>
              <a:gd name="T3" fmla="*/ 2147483647 h 446"/>
              <a:gd name="T4" fmla="*/ 2147483647 w 416"/>
              <a:gd name="T5" fmla="*/ 2147483647 h 446"/>
              <a:gd name="T6" fmla="*/ 2147483647 w 416"/>
              <a:gd name="T7" fmla="*/ 1051956501 h 446"/>
              <a:gd name="T8" fmla="*/ 2147483647 w 416"/>
              <a:gd name="T9" fmla="*/ 0 h 446"/>
              <a:gd name="T10" fmla="*/ 2147483647 w 416"/>
              <a:gd name="T11" fmla="*/ 1051956501 h 446"/>
              <a:gd name="T12" fmla="*/ 2147483647 w 416"/>
              <a:gd name="T13" fmla="*/ 2147483647 h 446"/>
              <a:gd name="T14" fmla="*/ 2147483647 w 416"/>
              <a:gd name="T15" fmla="*/ 2147483647 h 446"/>
              <a:gd name="T16" fmla="*/ 2147483647 w 416"/>
              <a:gd name="T17" fmla="*/ 2147483647 h 446"/>
              <a:gd name="T18" fmla="*/ 2147483647 w 416"/>
              <a:gd name="T19" fmla="*/ 2147483647 h 446"/>
              <a:gd name="T20" fmla="*/ 2147483647 w 416"/>
              <a:gd name="T21" fmla="*/ 2147483647 h 446"/>
              <a:gd name="T22" fmla="*/ 2147483647 w 416"/>
              <a:gd name="T23" fmla="*/ 2147483647 h 446"/>
              <a:gd name="T24" fmla="*/ 2147483647 w 416"/>
              <a:gd name="T25" fmla="*/ 2147483647 h 446"/>
              <a:gd name="T26" fmla="*/ 2147483647 w 416"/>
              <a:gd name="T27" fmla="*/ 2147483647 h 446"/>
              <a:gd name="T28" fmla="*/ 2147483647 w 416"/>
              <a:gd name="T29" fmla="*/ 2147483647 h 446"/>
              <a:gd name="T30" fmla="*/ 2147483647 w 416"/>
              <a:gd name="T31" fmla="*/ 2147483647 h 446"/>
              <a:gd name="T32" fmla="*/ 2147483647 w 416"/>
              <a:gd name="T33" fmla="*/ 2147483647 h 446"/>
              <a:gd name="T34" fmla="*/ 2147483647 w 416"/>
              <a:gd name="T35" fmla="*/ 2147483647 h 446"/>
              <a:gd name="T36" fmla="*/ 2147483647 w 416"/>
              <a:gd name="T37" fmla="*/ 2147483647 h 446"/>
              <a:gd name="T38" fmla="*/ 2147483647 w 416"/>
              <a:gd name="T39" fmla="*/ 2147483647 h 446"/>
              <a:gd name="T40" fmla="*/ 2147483647 w 416"/>
              <a:gd name="T41" fmla="*/ 2147483647 h 446"/>
              <a:gd name="T42" fmla="*/ 2147483647 w 416"/>
              <a:gd name="T43" fmla="*/ 2147483647 h 446"/>
              <a:gd name="T44" fmla="*/ 2147483647 w 416"/>
              <a:gd name="T45" fmla="*/ 2147483647 h 446"/>
              <a:gd name="T46" fmla="*/ 2147483647 w 416"/>
              <a:gd name="T47" fmla="*/ 2147483647 h 446"/>
              <a:gd name="T48" fmla="*/ 2147483647 w 416"/>
              <a:gd name="T49" fmla="*/ 2147483647 h 446"/>
              <a:gd name="T50" fmla="*/ 2147483647 w 416"/>
              <a:gd name="T51" fmla="*/ 2147483647 h 446"/>
              <a:gd name="T52" fmla="*/ 2147483647 w 416"/>
              <a:gd name="T53" fmla="*/ 2147483647 h 446"/>
              <a:gd name="T54" fmla="*/ 2147483647 w 416"/>
              <a:gd name="T55" fmla="*/ 2147483647 h 446"/>
              <a:gd name="T56" fmla="*/ 2085500765 w 416"/>
              <a:gd name="T57" fmla="*/ 2147483647 h 446"/>
              <a:gd name="T58" fmla="*/ 2147483647 w 416"/>
              <a:gd name="T59" fmla="*/ 2147483647 h 446"/>
              <a:gd name="T60" fmla="*/ 2085500765 w 416"/>
              <a:gd name="T61" fmla="*/ 2147483647 h 446"/>
              <a:gd name="T62" fmla="*/ 1025032982 w 416"/>
              <a:gd name="T63" fmla="*/ 2147483647 h 446"/>
              <a:gd name="T64" fmla="*/ 0 w 416"/>
              <a:gd name="T65" fmla="*/ 2147483647 h 446"/>
              <a:gd name="T66" fmla="*/ 2147483647 w 416"/>
              <a:gd name="T67" fmla="*/ 2147483647 h 446"/>
              <a:gd name="T68" fmla="*/ 2147483647 w 416"/>
              <a:gd name="T69" fmla="*/ 2147483647 h 446"/>
              <a:gd name="T70" fmla="*/ 2147483647 w 416"/>
              <a:gd name="T71" fmla="*/ 2147483647 h 446"/>
              <a:gd name="T72" fmla="*/ 2147483647 w 416"/>
              <a:gd name="T73" fmla="*/ 2147483647 h 446"/>
              <a:gd name="T74" fmla="*/ 2147483647 w 416"/>
              <a:gd name="T75" fmla="*/ 2147483647 h 446"/>
              <a:gd name="T76" fmla="*/ 2147483647 w 416"/>
              <a:gd name="T77" fmla="*/ 2147483647 h 446"/>
              <a:gd name="T78" fmla="*/ 2147483647 w 416"/>
              <a:gd name="T79" fmla="*/ 2147483647 h 446"/>
              <a:gd name="T80" fmla="*/ 2147483647 w 416"/>
              <a:gd name="T81" fmla="*/ 2147483647 h 446"/>
              <a:gd name="T82" fmla="*/ 2147483647 w 416"/>
              <a:gd name="T83" fmla="*/ 2147483647 h 446"/>
              <a:gd name="T84" fmla="*/ 2147483647 w 416"/>
              <a:gd name="T85" fmla="*/ 2147483647 h 446"/>
              <a:gd name="T86" fmla="*/ 2147483647 w 416"/>
              <a:gd name="T87" fmla="*/ 2147483647 h 446"/>
              <a:gd name="T88" fmla="*/ 2147483647 w 416"/>
              <a:gd name="T89" fmla="*/ 2147483647 h 446"/>
              <a:gd name="T90" fmla="*/ 2147483647 w 416"/>
              <a:gd name="T91" fmla="*/ 2147483647 h 446"/>
              <a:gd name="T92" fmla="*/ 2147483647 w 416"/>
              <a:gd name="T93" fmla="*/ 2147483647 h 446"/>
              <a:gd name="T94" fmla="*/ 2147483647 w 416"/>
              <a:gd name="T95" fmla="*/ 2147483647 h 44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416" h="446">
                <a:moveTo>
                  <a:pt x="267" y="118"/>
                </a:moveTo>
                <a:lnTo>
                  <a:pt x="267" y="118"/>
                </a:lnTo>
                <a:cubicBezTo>
                  <a:pt x="267" y="89"/>
                  <a:pt x="267" y="89"/>
                  <a:pt x="267" y="89"/>
                </a:cubicBezTo>
                <a:cubicBezTo>
                  <a:pt x="237" y="89"/>
                  <a:pt x="237" y="89"/>
                  <a:pt x="237" y="89"/>
                </a:cubicBezTo>
                <a:cubicBezTo>
                  <a:pt x="296" y="89"/>
                  <a:pt x="296" y="89"/>
                  <a:pt x="296" y="89"/>
                </a:cubicBezTo>
                <a:cubicBezTo>
                  <a:pt x="267" y="60"/>
                  <a:pt x="267" y="60"/>
                  <a:pt x="267" y="60"/>
                </a:cubicBezTo>
                <a:cubicBezTo>
                  <a:pt x="296" y="60"/>
                  <a:pt x="296" y="60"/>
                  <a:pt x="296" y="60"/>
                </a:cubicBezTo>
                <a:cubicBezTo>
                  <a:pt x="296" y="29"/>
                  <a:pt x="296" y="29"/>
                  <a:pt x="296" y="29"/>
                </a:cubicBezTo>
                <a:lnTo>
                  <a:pt x="325" y="29"/>
                </a:lnTo>
                <a:lnTo>
                  <a:pt x="325" y="0"/>
                </a:lnTo>
                <a:lnTo>
                  <a:pt x="356" y="0"/>
                </a:lnTo>
                <a:cubicBezTo>
                  <a:pt x="385" y="0"/>
                  <a:pt x="385" y="0"/>
                  <a:pt x="385" y="0"/>
                </a:cubicBezTo>
                <a:cubicBezTo>
                  <a:pt x="356" y="29"/>
                  <a:pt x="356" y="29"/>
                  <a:pt x="356" y="29"/>
                </a:cubicBezTo>
                <a:cubicBezTo>
                  <a:pt x="356" y="60"/>
                  <a:pt x="356" y="60"/>
                  <a:pt x="356" y="60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385" y="89"/>
                  <a:pt x="385" y="89"/>
                  <a:pt x="385" y="89"/>
                </a:cubicBezTo>
                <a:cubicBezTo>
                  <a:pt x="415" y="60"/>
                  <a:pt x="415" y="60"/>
                  <a:pt x="415" y="60"/>
                </a:cubicBezTo>
                <a:cubicBezTo>
                  <a:pt x="385" y="118"/>
                  <a:pt x="385" y="118"/>
                  <a:pt x="385" y="118"/>
                </a:cubicBezTo>
                <a:cubicBezTo>
                  <a:pt x="385" y="89"/>
                  <a:pt x="385" y="89"/>
                  <a:pt x="385" y="89"/>
                </a:cubicBezTo>
                <a:cubicBezTo>
                  <a:pt x="356" y="89"/>
                  <a:pt x="356" y="89"/>
                  <a:pt x="356" y="89"/>
                </a:cubicBezTo>
                <a:cubicBezTo>
                  <a:pt x="356" y="118"/>
                  <a:pt x="356" y="118"/>
                  <a:pt x="356" y="118"/>
                </a:cubicBezTo>
                <a:cubicBezTo>
                  <a:pt x="325" y="118"/>
                  <a:pt x="325" y="118"/>
                  <a:pt x="325" y="118"/>
                </a:cubicBezTo>
                <a:lnTo>
                  <a:pt x="325" y="89"/>
                </a:lnTo>
                <a:lnTo>
                  <a:pt x="325" y="118"/>
                </a:lnTo>
                <a:cubicBezTo>
                  <a:pt x="296" y="118"/>
                  <a:pt x="296" y="118"/>
                  <a:pt x="296" y="118"/>
                </a:cubicBezTo>
                <a:cubicBezTo>
                  <a:pt x="296" y="148"/>
                  <a:pt x="296" y="148"/>
                  <a:pt x="296" y="148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7" y="148"/>
                  <a:pt x="267" y="148"/>
                  <a:pt x="267" y="148"/>
                </a:cubicBezTo>
                <a:cubicBezTo>
                  <a:pt x="296" y="148"/>
                  <a:pt x="296" y="148"/>
                  <a:pt x="296" y="148"/>
                </a:cubicBezTo>
                <a:cubicBezTo>
                  <a:pt x="296" y="178"/>
                  <a:pt x="296" y="178"/>
                  <a:pt x="296" y="178"/>
                </a:cubicBezTo>
                <a:cubicBezTo>
                  <a:pt x="267" y="208"/>
                  <a:pt x="267" y="208"/>
                  <a:pt x="267" y="208"/>
                </a:cubicBezTo>
                <a:lnTo>
                  <a:pt x="296" y="208"/>
                </a:lnTo>
                <a:cubicBezTo>
                  <a:pt x="296" y="178"/>
                  <a:pt x="296" y="178"/>
                  <a:pt x="296" y="178"/>
                </a:cubicBezTo>
                <a:cubicBezTo>
                  <a:pt x="325" y="178"/>
                  <a:pt x="325" y="178"/>
                  <a:pt x="325" y="178"/>
                </a:cubicBezTo>
                <a:cubicBezTo>
                  <a:pt x="325" y="178"/>
                  <a:pt x="356" y="178"/>
                  <a:pt x="325" y="178"/>
                </a:cubicBezTo>
                <a:cubicBezTo>
                  <a:pt x="325" y="208"/>
                  <a:pt x="325" y="208"/>
                  <a:pt x="325" y="208"/>
                </a:cubicBezTo>
                <a:cubicBezTo>
                  <a:pt x="325" y="237"/>
                  <a:pt x="325" y="237"/>
                  <a:pt x="325" y="237"/>
                </a:cubicBezTo>
                <a:cubicBezTo>
                  <a:pt x="325" y="237"/>
                  <a:pt x="325" y="237"/>
                  <a:pt x="356" y="237"/>
                </a:cubicBezTo>
                <a:cubicBezTo>
                  <a:pt x="356" y="266"/>
                  <a:pt x="356" y="266"/>
                  <a:pt x="356" y="266"/>
                </a:cubicBezTo>
                <a:cubicBezTo>
                  <a:pt x="325" y="297"/>
                  <a:pt x="325" y="297"/>
                  <a:pt x="325" y="297"/>
                </a:cubicBezTo>
                <a:cubicBezTo>
                  <a:pt x="267" y="266"/>
                  <a:pt x="267" y="266"/>
                  <a:pt x="267" y="266"/>
                </a:cubicBezTo>
                <a:cubicBezTo>
                  <a:pt x="237" y="266"/>
                  <a:pt x="237" y="266"/>
                  <a:pt x="267" y="266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326"/>
                  <a:pt x="296" y="326"/>
                  <a:pt x="296" y="326"/>
                </a:cubicBezTo>
                <a:cubicBezTo>
                  <a:pt x="237" y="326"/>
                  <a:pt x="237" y="326"/>
                  <a:pt x="237" y="326"/>
                </a:cubicBezTo>
                <a:lnTo>
                  <a:pt x="237" y="356"/>
                </a:lnTo>
                <a:cubicBezTo>
                  <a:pt x="267" y="356"/>
                  <a:pt x="267" y="356"/>
                  <a:pt x="267" y="356"/>
                </a:cubicBezTo>
                <a:cubicBezTo>
                  <a:pt x="207" y="385"/>
                  <a:pt x="207" y="385"/>
                  <a:pt x="207" y="385"/>
                </a:cubicBezTo>
                <a:cubicBezTo>
                  <a:pt x="177" y="385"/>
                  <a:pt x="177" y="385"/>
                  <a:pt x="177" y="385"/>
                </a:cubicBezTo>
                <a:cubicBezTo>
                  <a:pt x="177" y="356"/>
                  <a:pt x="177" y="356"/>
                  <a:pt x="177" y="356"/>
                </a:cubicBezTo>
                <a:cubicBezTo>
                  <a:pt x="207" y="356"/>
                  <a:pt x="207" y="356"/>
                  <a:pt x="207" y="356"/>
                </a:cubicBezTo>
                <a:cubicBezTo>
                  <a:pt x="207" y="326"/>
                  <a:pt x="207" y="326"/>
                  <a:pt x="177" y="326"/>
                </a:cubicBezTo>
                <a:cubicBezTo>
                  <a:pt x="148" y="356"/>
                  <a:pt x="148" y="356"/>
                  <a:pt x="148" y="356"/>
                </a:cubicBezTo>
                <a:cubicBezTo>
                  <a:pt x="148" y="385"/>
                  <a:pt x="148" y="385"/>
                  <a:pt x="148" y="385"/>
                </a:cubicBezTo>
                <a:cubicBezTo>
                  <a:pt x="88" y="445"/>
                  <a:pt x="88" y="445"/>
                  <a:pt x="88" y="445"/>
                </a:cubicBezTo>
                <a:cubicBezTo>
                  <a:pt x="59" y="415"/>
                  <a:pt x="59" y="415"/>
                  <a:pt x="59" y="415"/>
                </a:cubicBezTo>
                <a:cubicBezTo>
                  <a:pt x="118" y="385"/>
                  <a:pt x="118" y="385"/>
                  <a:pt x="118" y="385"/>
                </a:cubicBezTo>
                <a:cubicBezTo>
                  <a:pt x="118" y="356"/>
                  <a:pt x="118" y="356"/>
                  <a:pt x="118" y="356"/>
                </a:cubicBezTo>
                <a:cubicBezTo>
                  <a:pt x="59" y="415"/>
                  <a:pt x="59" y="415"/>
                  <a:pt x="59" y="415"/>
                </a:cubicBezTo>
                <a:cubicBezTo>
                  <a:pt x="29" y="385"/>
                  <a:pt x="29" y="385"/>
                  <a:pt x="29" y="385"/>
                </a:cubicBezTo>
                <a:lnTo>
                  <a:pt x="29" y="356"/>
                </a:lnTo>
                <a:cubicBezTo>
                  <a:pt x="29" y="297"/>
                  <a:pt x="29" y="297"/>
                  <a:pt x="29" y="297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266"/>
                  <a:pt x="0" y="266"/>
                  <a:pt x="0" y="266"/>
                </a:cubicBezTo>
                <a:cubicBezTo>
                  <a:pt x="59" y="237"/>
                  <a:pt x="59" y="237"/>
                  <a:pt x="59" y="237"/>
                </a:cubicBezTo>
                <a:lnTo>
                  <a:pt x="59" y="208"/>
                </a:lnTo>
                <a:cubicBezTo>
                  <a:pt x="88" y="208"/>
                  <a:pt x="88" y="208"/>
                  <a:pt x="88" y="208"/>
                </a:cubicBezTo>
                <a:cubicBezTo>
                  <a:pt x="118" y="208"/>
                  <a:pt x="118" y="208"/>
                  <a:pt x="118" y="208"/>
                </a:cubicBezTo>
                <a:cubicBezTo>
                  <a:pt x="118" y="237"/>
                  <a:pt x="118" y="237"/>
                  <a:pt x="118" y="237"/>
                </a:cubicBezTo>
                <a:cubicBezTo>
                  <a:pt x="118" y="266"/>
                  <a:pt x="118" y="266"/>
                  <a:pt x="118" y="266"/>
                </a:cubicBezTo>
                <a:cubicBezTo>
                  <a:pt x="148" y="297"/>
                  <a:pt x="148" y="297"/>
                  <a:pt x="148" y="297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77" y="237"/>
                  <a:pt x="177" y="237"/>
                  <a:pt x="177" y="237"/>
                </a:cubicBezTo>
                <a:cubicBezTo>
                  <a:pt x="148" y="178"/>
                  <a:pt x="148" y="178"/>
                  <a:pt x="148" y="17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77" y="148"/>
                  <a:pt x="177" y="148"/>
                  <a:pt x="177" y="178"/>
                </a:cubicBezTo>
                <a:cubicBezTo>
                  <a:pt x="177" y="208"/>
                  <a:pt x="177" y="208"/>
                  <a:pt x="177" y="208"/>
                </a:cubicBezTo>
                <a:cubicBezTo>
                  <a:pt x="207" y="208"/>
                  <a:pt x="207" y="208"/>
                  <a:pt x="207" y="208"/>
                </a:cubicBezTo>
                <a:cubicBezTo>
                  <a:pt x="237" y="208"/>
                  <a:pt x="237" y="208"/>
                  <a:pt x="237" y="208"/>
                </a:cubicBezTo>
                <a:cubicBezTo>
                  <a:pt x="207" y="178"/>
                  <a:pt x="207" y="178"/>
                  <a:pt x="207" y="178"/>
                </a:cubicBezTo>
                <a:cubicBezTo>
                  <a:pt x="237" y="178"/>
                  <a:pt x="237" y="178"/>
                  <a:pt x="237" y="178"/>
                </a:cubicBezTo>
                <a:cubicBezTo>
                  <a:pt x="207" y="148"/>
                  <a:pt x="207" y="148"/>
                  <a:pt x="207" y="148"/>
                </a:cubicBezTo>
                <a:cubicBezTo>
                  <a:pt x="237" y="178"/>
                  <a:pt x="237" y="178"/>
                  <a:pt x="237" y="178"/>
                </a:cubicBezTo>
                <a:cubicBezTo>
                  <a:pt x="267" y="178"/>
                  <a:pt x="267" y="178"/>
                  <a:pt x="267" y="178"/>
                </a:cubicBezTo>
                <a:cubicBezTo>
                  <a:pt x="237" y="148"/>
                  <a:pt x="237" y="148"/>
                  <a:pt x="237" y="148"/>
                </a:cubicBezTo>
                <a:cubicBezTo>
                  <a:pt x="267" y="148"/>
                  <a:pt x="267" y="148"/>
                  <a:pt x="267" y="148"/>
                </a:cubicBezTo>
                <a:cubicBezTo>
                  <a:pt x="237" y="118"/>
                  <a:pt x="237" y="118"/>
                  <a:pt x="237" y="118"/>
                </a:cubicBezTo>
                <a:cubicBezTo>
                  <a:pt x="207" y="118"/>
                  <a:pt x="207" y="118"/>
                  <a:pt x="207" y="118"/>
                </a:cubicBezTo>
                <a:cubicBezTo>
                  <a:pt x="237" y="89"/>
                  <a:pt x="237" y="89"/>
                  <a:pt x="237" y="89"/>
                </a:cubicBezTo>
                <a:cubicBezTo>
                  <a:pt x="237" y="118"/>
                  <a:pt x="237" y="118"/>
                  <a:pt x="237" y="118"/>
                </a:cubicBezTo>
                <a:cubicBezTo>
                  <a:pt x="267" y="118"/>
                  <a:pt x="267" y="118"/>
                  <a:pt x="267" y="118"/>
                </a:cubicBezTo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517" name="Freeform 206"/>
          <p:cNvSpPr>
            <a:spLocks noChangeArrowheads="1"/>
          </p:cNvSpPr>
          <p:nvPr/>
        </p:nvSpPr>
        <p:spPr bwMode="auto">
          <a:xfrm>
            <a:off x="3819361" y="5269321"/>
            <a:ext cx="53280" cy="97920"/>
          </a:xfrm>
          <a:custGeom>
            <a:avLst/>
            <a:gdLst>
              <a:gd name="T0" fmla="*/ 0 w 178"/>
              <a:gd name="T1" fmla="*/ 0 h 328"/>
              <a:gd name="T2" fmla="*/ 0 w 178"/>
              <a:gd name="T3" fmla="*/ 0 h 328"/>
              <a:gd name="T4" fmla="*/ 0 w 178"/>
              <a:gd name="T5" fmla="*/ 0 h 328"/>
              <a:gd name="T6" fmla="*/ 9570 w 178"/>
              <a:gd name="T7" fmla="*/ 9873 h 328"/>
              <a:gd name="T8" fmla="*/ 19139 w 178"/>
              <a:gd name="T9" fmla="*/ 9873 h 328"/>
              <a:gd name="T10" fmla="*/ 29039 w 178"/>
              <a:gd name="T11" fmla="*/ 9873 h 328"/>
              <a:gd name="T12" fmla="*/ 29039 w 178"/>
              <a:gd name="T13" fmla="*/ 9873 h 328"/>
              <a:gd name="T14" fmla="*/ 29039 w 178"/>
              <a:gd name="T15" fmla="*/ 9873 h 328"/>
              <a:gd name="T16" fmla="*/ 38939 w 178"/>
              <a:gd name="T17" fmla="*/ 9873 h 328"/>
              <a:gd name="T18" fmla="*/ 38939 w 178"/>
              <a:gd name="T19" fmla="*/ 19747 h 328"/>
              <a:gd name="T20" fmla="*/ 38939 w 178"/>
              <a:gd name="T21" fmla="*/ 19747 h 328"/>
              <a:gd name="T22" fmla="*/ 58408 w 178"/>
              <a:gd name="T23" fmla="*/ 58912 h 328"/>
              <a:gd name="T24" fmla="*/ 58408 w 178"/>
              <a:gd name="T25" fmla="*/ 58912 h 328"/>
              <a:gd name="T26" fmla="*/ 29039 w 178"/>
              <a:gd name="T27" fmla="*/ 19747 h 328"/>
              <a:gd name="T28" fmla="*/ 29039 w 178"/>
              <a:gd name="T29" fmla="*/ 29620 h 328"/>
              <a:gd name="T30" fmla="*/ 29039 w 178"/>
              <a:gd name="T31" fmla="*/ 39165 h 328"/>
              <a:gd name="T32" fmla="*/ 38939 w 178"/>
              <a:gd name="T33" fmla="*/ 39165 h 328"/>
              <a:gd name="T34" fmla="*/ 38939 w 178"/>
              <a:gd name="T35" fmla="*/ 39165 h 328"/>
              <a:gd name="T36" fmla="*/ 48838 w 178"/>
              <a:gd name="T37" fmla="*/ 68456 h 328"/>
              <a:gd name="T38" fmla="*/ 48838 w 178"/>
              <a:gd name="T39" fmla="*/ 68456 h 328"/>
              <a:gd name="T40" fmla="*/ 48838 w 178"/>
              <a:gd name="T41" fmla="*/ 68456 h 328"/>
              <a:gd name="T42" fmla="*/ 48838 w 178"/>
              <a:gd name="T43" fmla="*/ 68456 h 328"/>
              <a:gd name="T44" fmla="*/ 58408 w 178"/>
              <a:gd name="T45" fmla="*/ 78330 h 328"/>
              <a:gd name="T46" fmla="*/ 58408 w 178"/>
              <a:gd name="T47" fmla="*/ 78330 h 328"/>
              <a:gd name="T48" fmla="*/ 48838 w 178"/>
              <a:gd name="T49" fmla="*/ 78330 h 328"/>
              <a:gd name="T50" fmla="*/ 48838 w 178"/>
              <a:gd name="T51" fmla="*/ 87874 h 328"/>
              <a:gd name="T52" fmla="*/ 38939 w 178"/>
              <a:gd name="T53" fmla="*/ 78330 h 328"/>
              <a:gd name="T54" fmla="*/ 38939 w 178"/>
              <a:gd name="T55" fmla="*/ 78330 h 328"/>
              <a:gd name="T56" fmla="*/ 48838 w 178"/>
              <a:gd name="T57" fmla="*/ 87874 h 328"/>
              <a:gd name="T58" fmla="*/ 38939 w 178"/>
              <a:gd name="T59" fmla="*/ 87874 h 328"/>
              <a:gd name="T60" fmla="*/ 38939 w 178"/>
              <a:gd name="T61" fmla="*/ 97747 h 328"/>
              <a:gd name="T62" fmla="*/ 38939 w 178"/>
              <a:gd name="T63" fmla="*/ 97747 h 328"/>
              <a:gd name="T64" fmla="*/ 38939 w 178"/>
              <a:gd name="T65" fmla="*/ 87874 h 328"/>
              <a:gd name="T66" fmla="*/ 38939 w 178"/>
              <a:gd name="T67" fmla="*/ 87874 h 328"/>
              <a:gd name="T68" fmla="*/ 38939 w 178"/>
              <a:gd name="T69" fmla="*/ 97747 h 328"/>
              <a:gd name="T70" fmla="*/ 38939 w 178"/>
              <a:gd name="T71" fmla="*/ 97747 h 328"/>
              <a:gd name="T72" fmla="*/ 29039 w 178"/>
              <a:gd name="T73" fmla="*/ 107621 h 328"/>
              <a:gd name="T74" fmla="*/ 19139 w 178"/>
              <a:gd name="T75" fmla="*/ 107621 h 328"/>
              <a:gd name="T76" fmla="*/ 19139 w 178"/>
              <a:gd name="T77" fmla="*/ 97747 h 328"/>
              <a:gd name="T78" fmla="*/ 19139 w 178"/>
              <a:gd name="T79" fmla="*/ 97747 h 328"/>
              <a:gd name="T80" fmla="*/ 19139 w 178"/>
              <a:gd name="T81" fmla="*/ 97747 h 328"/>
              <a:gd name="T82" fmla="*/ 29039 w 178"/>
              <a:gd name="T83" fmla="*/ 97747 h 328"/>
              <a:gd name="T84" fmla="*/ 29039 w 178"/>
              <a:gd name="T85" fmla="*/ 97747 h 328"/>
              <a:gd name="T86" fmla="*/ 19139 w 178"/>
              <a:gd name="T87" fmla="*/ 87874 h 328"/>
              <a:gd name="T88" fmla="*/ 29039 w 178"/>
              <a:gd name="T89" fmla="*/ 87874 h 328"/>
              <a:gd name="T90" fmla="*/ 29039 w 178"/>
              <a:gd name="T91" fmla="*/ 87874 h 328"/>
              <a:gd name="T92" fmla="*/ 29039 w 178"/>
              <a:gd name="T93" fmla="*/ 87874 h 328"/>
              <a:gd name="T94" fmla="*/ 29039 w 178"/>
              <a:gd name="T95" fmla="*/ 78330 h 328"/>
              <a:gd name="T96" fmla="*/ 29039 w 178"/>
              <a:gd name="T97" fmla="*/ 78330 h 328"/>
              <a:gd name="T98" fmla="*/ 29039 w 178"/>
              <a:gd name="T99" fmla="*/ 78330 h 328"/>
              <a:gd name="T100" fmla="*/ 29039 w 178"/>
              <a:gd name="T101" fmla="*/ 78330 h 328"/>
              <a:gd name="T102" fmla="*/ 19139 w 178"/>
              <a:gd name="T103" fmla="*/ 48709 h 328"/>
              <a:gd name="T104" fmla="*/ 9570 w 178"/>
              <a:gd name="T105" fmla="*/ 48709 h 328"/>
              <a:gd name="T106" fmla="*/ 9570 w 178"/>
              <a:gd name="T107" fmla="*/ 29620 h 328"/>
              <a:gd name="T108" fmla="*/ 9570 w 178"/>
              <a:gd name="T109" fmla="*/ 19747 h 328"/>
              <a:gd name="T110" fmla="*/ 9570 w 178"/>
              <a:gd name="T111" fmla="*/ 19747 h 328"/>
              <a:gd name="T112" fmla="*/ 9570 w 178"/>
              <a:gd name="T113" fmla="*/ 19747 h 328"/>
              <a:gd name="T114" fmla="*/ 0 w 178"/>
              <a:gd name="T115" fmla="*/ 9873 h 328"/>
              <a:gd name="T116" fmla="*/ 0 w 178"/>
              <a:gd name="T117" fmla="*/ 9873 h 328"/>
              <a:gd name="T118" fmla="*/ 0 w 178"/>
              <a:gd name="T119" fmla="*/ 0 h 32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78" h="328">
                <a:moveTo>
                  <a:pt x="0" y="0"/>
                </a:moveTo>
                <a:lnTo>
                  <a:pt x="0" y="0"/>
                </a:lnTo>
                <a:cubicBezTo>
                  <a:pt x="29" y="30"/>
                  <a:pt x="29" y="30"/>
                  <a:pt x="29" y="30"/>
                </a:cubicBezTo>
                <a:cubicBezTo>
                  <a:pt x="29" y="30"/>
                  <a:pt x="29" y="30"/>
                  <a:pt x="58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77" y="179"/>
                  <a:pt x="177" y="179"/>
                  <a:pt x="177" y="179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90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88" y="119"/>
                  <a:pt x="88" y="119"/>
                  <a:pt x="118" y="119"/>
                </a:cubicBezTo>
                <a:cubicBezTo>
                  <a:pt x="148" y="208"/>
                  <a:pt x="148" y="208"/>
                  <a:pt x="148" y="208"/>
                </a:cubicBezTo>
                <a:cubicBezTo>
                  <a:pt x="177" y="238"/>
                  <a:pt x="177" y="238"/>
                  <a:pt x="177" y="238"/>
                </a:cubicBezTo>
                <a:cubicBezTo>
                  <a:pt x="148" y="238"/>
                  <a:pt x="148" y="238"/>
                  <a:pt x="148" y="238"/>
                </a:cubicBezTo>
                <a:cubicBezTo>
                  <a:pt x="148" y="267"/>
                  <a:pt x="148" y="267"/>
                  <a:pt x="148" y="267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48" y="267"/>
                  <a:pt x="148" y="267"/>
                  <a:pt x="148" y="267"/>
                </a:cubicBezTo>
                <a:cubicBezTo>
                  <a:pt x="148" y="267"/>
                  <a:pt x="148" y="267"/>
                  <a:pt x="118" y="267"/>
                </a:cubicBezTo>
                <a:cubicBezTo>
                  <a:pt x="118" y="297"/>
                  <a:pt x="118" y="297"/>
                  <a:pt x="118" y="297"/>
                </a:cubicBezTo>
                <a:cubicBezTo>
                  <a:pt x="118" y="267"/>
                  <a:pt x="118" y="267"/>
                  <a:pt x="118" y="267"/>
                </a:cubicBezTo>
                <a:cubicBezTo>
                  <a:pt x="118" y="297"/>
                  <a:pt x="118" y="297"/>
                  <a:pt x="118" y="297"/>
                </a:cubicBezTo>
                <a:cubicBezTo>
                  <a:pt x="88" y="327"/>
                  <a:pt x="88" y="327"/>
                  <a:pt x="88" y="327"/>
                </a:cubicBezTo>
                <a:lnTo>
                  <a:pt x="58" y="327"/>
                </a:lnTo>
                <a:cubicBezTo>
                  <a:pt x="58" y="297"/>
                  <a:pt x="58" y="297"/>
                  <a:pt x="58" y="297"/>
                </a:cubicBezTo>
                <a:cubicBezTo>
                  <a:pt x="88" y="297"/>
                  <a:pt x="88" y="297"/>
                  <a:pt x="88" y="297"/>
                </a:cubicBezTo>
                <a:cubicBezTo>
                  <a:pt x="58" y="267"/>
                  <a:pt x="58" y="267"/>
                  <a:pt x="58" y="267"/>
                </a:cubicBezTo>
                <a:cubicBezTo>
                  <a:pt x="88" y="267"/>
                  <a:pt x="88" y="267"/>
                  <a:pt x="88" y="267"/>
                </a:cubicBezTo>
                <a:cubicBezTo>
                  <a:pt x="88" y="238"/>
                  <a:pt x="88" y="238"/>
                  <a:pt x="88" y="238"/>
                </a:cubicBezTo>
                <a:cubicBezTo>
                  <a:pt x="58" y="238"/>
                  <a:pt x="88" y="238"/>
                  <a:pt x="88" y="238"/>
                </a:cubicBezTo>
                <a:cubicBezTo>
                  <a:pt x="58" y="148"/>
                  <a:pt x="58" y="148"/>
                  <a:pt x="58" y="148"/>
                </a:cubicBezTo>
                <a:lnTo>
                  <a:pt x="29" y="148"/>
                </a:lnTo>
                <a:cubicBezTo>
                  <a:pt x="29" y="90"/>
                  <a:pt x="29" y="90"/>
                  <a:pt x="29" y="90"/>
                </a:cubicBezTo>
                <a:cubicBezTo>
                  <a:pt x="29" y="90"/>
                  <a:pt x="29" y="90"/>
                  <a:pt x="29" y="60"/>
                </a:cubicBezTo>
                <a:cubicBezTo>
                  <a:pt x="0" y="30"/>
                  <a:pt x="0" y="30"/>
                  <a:pt x="0" y="30"/>
                </a:cubicBezTo>
                <a:lnTo>
                  <a:pt x="0" y="0"/>
                </a:lnTo>
              </a:path>
            </a:pathLst>
          </a:custGeom>
          <a:solidFill>
            <a:srgbClr val="4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518" name="Freeform 207"/>
          <p:cNvSpPr>
            <a:spLocks noChangeArrowheads="1"/>
          </p:cNvSpPr>
          <p:nvPr/>
        </p:nvSpPr>
        <p:spPr bwMode="auto">
          <a:xfrm>
            <a:off x="3757441" y="5277961"/>
            <a:ext cx="87840" cy="159840"/>
          </a:xfrm>
          <a:custGeom>
            <a:avLst/>
            <a:gdLst>
              <a:gd name="T0" fmla="*/ 48255 w 297"/>
              <a:gd name="T1" fmla="*/ 29314 h 535"/>
              <a:gd name="T2" fmla="*/ 67819 w 297"/>
              <a:gd name="T3" fmla="*/ 38865 h 535"/>
              <a:gd name="T4" fmla="*/ 57711 w 297"/>
              <a:gd name="T5" fmla="*/ 29314 h 535"/>
              <a:gd name="T6" fmla="*/ 67819 w 297"/>
              <a:gd name="T7" fmla="*/ 19762 h 535"/>
              <a:gd name="T8" fmla="*/ 48255 w 297"/>
              <a:gd name="T9" fmla="*/ 9881 h 535"/>
              <a:gd name="T10" fmla="*/ 38474 w 297"/>
              <a:gd name="T11" fmla="*/ 19762 h 535"/>
              <a:gd name="T12" fmla="*/ 38474 w 297"/>
              <a:gd name="T13" fmla="*/ 9881 h 535"/>
              <a:gd name="T14" fmla="*/ 29018 w 297"/>
              <a:gd name="T15" fmla="*/ 0 h 535"/>
              <a:gd name="T16" fmla="*/ 19237 w 297"/>
              <a:gd name="T17" fmla="*/ 9881 h 535"/>
              <a:gd name="T18" fmla="*/ 9455 w 297"/>
              <a:gd name="T19" fmla="*/ 9881 h 535"/>
              <a:gd name="T20" fmla="*/ 9455 w 297"/>
              <a:gd name="T21" fmla="*/ 9881 h 535"/>
              <a:gd name="T22" fmla="*/ 19237 w 297"/>
              <a:gd name="T23" fmla="*/ 29314 h 535"/>
              <a:gd name="T24" fmla="*/ 0 w 297"/>
              <a:gd name="T25" fmla="*/ 19762 h 535"/>
              <a:gd name="T26" fmla="*/ 0 w 297"/>
              <a:gd name="T27" fmla="*/ 29314 h 535"/>
              <a:gd name="T28" fmla="*/ 9455 w 297"/>
              <a:gd name="T29" fmla="*/ 29314 h 535"/>
              <a:gd name="T30" fmla="*/ 9455 w 297"/>
              <a:gd name="T31" fmla="*/ 38865 h 535"/>
              <a:gd name="T32" fmla="*/ 19237 w 297"/>
              <a:gd name="T33" fmla="*/ 38865 h 535"/>
              <a:gd name="T34" fmla="*/ 19237 w 297"/>
              <a:gd name="T35" fmla="*/ 49076 h 535"/>
              <a:gd name="T36" fmla="*/ 19237 w 297"/>
              <a:gd name="T37" fmla="*/ 49076 h 535"/>
              <a:gd name="T38" fmla="*/ 29018 w 297"/>
              <a:gd name="T39" fmla="*/ 58628 h 535"/>
              <a:gd name="T40" fmla="*/ 29018 w 297"/>
              <a:gd name="T41" fmla="*/ 58628 h 535"/>
              <a:gd name="T42" fmla="*/ 38474 w 297"/>
              <a:gd name="T43" fmla="*/ 68509 h 535"/>
              <a:gd name="T44" fmla="*/ 38474 w 297"/>
              <a:gd name="T45" fmla="*/ 78060 h 535"/>
              <a:gd name="T46" fmla="*/ 38474 w 297"/>
              <a:gd name="T47" fmla="*/ 78060 h 535"/>
              <a:gd name="T48" fmla="*/ 38474 w 297"/>
              <a:gd name="T49" fmla="*/ 87941 h 535"/>
              <a:gd name="T50" fmla="*/ 38474 w 297"/>
              <a:gd name="T51" fmla="*/ 97822 h 535"/>
              <a:gd name="T52" fmla="*/ 38474 w 297"/>
              <a:gd name="T53" fmla="*/ 107374 h 535"/>
              <a:gd name="T54" fmla="*/ 38474 w 297"/>
              <a:gd name="T55" fmla="*/ 87941 h 535"/>
              <a:gd name="T56" fmla="*/ 48255 w 297"/>
              <a:gd name="T57" fmla="*/ 87941 h 535"/>
              <a:gd name="T58" fmla="*/ 57711 w 297"/>
              <a:gd name="T59" fmla="*/ 87941 h 535"/>
              <a:gd name="T60" fmla="*/ 57711 w 297"/>
              <a:gd name="T61" fmla="*/ 87941 h 535"/>
              <a:gd name="T62" fmla="*/ 57711 w 297"/>
              <a:gd name="T63" fmla="*/ 97822 h 535"/>
              <a:gd name="T64" fmla="*/ 57711 w 297"/>
              <a:gd name="T65" fmla="*/ 107374 h 535"/>
              <a:gd name="T66" fmla="*/ 57711 w 297"/>
              <a:gd name="T67" fmla="*/ 107374 h 535"/>
              <a:gd name="T68" fmla="*/ 57711 w 297"/>
              <a:gd name="T69" fmla="*/ 117255 h 535"/>
              <a:gd name="T70" fmla="*/ 57711 w 297"/>
              <a:gd name="T71" fmla="*/ 117255 h 535"/>
              <a:gd name="T72" fmla="*/ 67819 w 297"/>
              <a:gd name="T73" fmla="*/ 127136 h 535"/>
              <a:gd name="T74" fmla="*/ 67819 w 297"/>
              <a:gd name="T75" fmla="*/ 127136 h 535"/>
              <a:gd name="T76" fmla="*/ 67819 w 297"/>
              <a:gd name="T77" fmla="*/ 127136 h 535"/>
              <a:gd name="T78" fmla="*/ 67819 w 297"/>
              <a:gd name="T79" fmla="*/ 136688 h 535"/>
              <a:gd name="T80" fmla="*/ 77274 w 297"/>
              <a:gd name="T81" fmla="*/ 136688 h 535"/>
              <a:gd name="T82" fmla="*/ 77274 w 297"/>
              <a:gd name="T83" fmla="*/ 156121 h 535"/>
              <a:gd name="T84" fmla="*/ 86729 w 297"/>
              <a:gd name="T85" fmla="*/ 156121 h 535"/>
              <a:gd name="T86" fmla="*/ 86729 w 297"/>
              <a:gd name="T87" fmla="*/ 166331 h 535"/>
              <a:gd name="T88" fmla="*/ 96511 w 297"/>
              <a:gd name="T89" fmla="*/ 175883 h 535"/>
              <a:gd name="T90" fmla="*/ 96511 w 297"/>
              <a:gd name="T91" fmla="*/ 156121 h 535"/>
              <a:gd name="T92" fmla="*/ 86729 w 297"/>
              <a:gd name="T93" fmla="*/ 136688 h 535"/>
              <a:gd name="T94" fmla="*/ 86729 w 297"/>
              <a:gd name="T95" fmla="*/ 127136 h 535"/>
              <a:gd name="T96" fmla="*/ 86729 w 297"/>
              <a:gd name="T97" fmla="*/ 127136 h 535"/>
              <a:gd name="T98" fmla="*/ 86729 w 297"/>
              <a:gd name="T99" fmla="*/ 117255 h 535"/>
              <a:gd name="T100" fmla="*/ 86729 w 297"/>
              <a:gd name="T101" fmla="*/ 97822 h 535"/>
              <a:gd name="T102" fmla="*/ 77274 w 297"/>
              <a:gd name="T103" fmla="*/ 78060 h 535"/>
              <a:gd name="T104" fmla="*/ 77274 w 297"/>
              <a:gd name="T105" fmla="*/ 78060 h 535"/>
              <a:gd name="T106" fmla="*/ 77274 w 297"/>
              <a:gd name="T107" fmla="*/ 68509 h 535"/>
              <a:gd name="T108" fmla="*/ 57711 w 297"/>
              <a:gd name="T109" fmla="*/ 68509 h 535"/>
              <a:gd name="T110" fmla="*/ 57711 w 297"/>
              <a:gd name="T111" fmla="*/ 68509 h 535"/>
              <a:gd name="T112" fmla="*/ 48255 w 297"/>
              <a:gd name="T113" fmla="*/ 58628 h 535"/>
              <a:gd name="T114" fmla="*/ 38474 w 297"/>
              <a:gd name="T115" fmla="*/ 38865 h 535"/>
              <a:gd name="T116" fmla="*/ 77274 w 297"/>
              <a:gd name="T117" fmla="*/ 58628 h 535"/>
              <a:gd name="T118" fmla="*/ 67819 w 297"/>
              <a:gd name="T119" fmla="*/ 38865 h 535"/>
              <a:gd name="T120" fmla="*/ 38474 w 297"/>
              <a:gd name="T121" fmla="*/ 29314 h 5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97" h="535">
                <a:moveTo>
                  <a:pt x="118" y="89"/>
                </a:moveTo>
                <a:lnTo>
                  <a:pt x="118" y="89"/>
                </a:lnTo>
                <a:cubicBezTo>
                  <a:pt x="148" y="89"/>
                  <a:pt x="148" y="89"/>
                  <a:pt x="148" y="89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208" y="118"/>
                  <a:pt x="208" y="118"/>
                  <a:pt x="208" y="118"/>
                </a:cubicBezTo>
                <a:cubicBezTo>
                  <a:pt x="208" y="118"/>
                  <a:pt x="208" y="118"/>
                  <a:pt x="208" y="89"/>
                </a:cubicBezTo>
                <a:cubicBezTo>
                  <a:pt x="177" y="89"/>
                  <a:pt x="177" y="89"/>
                  <a:pt x="177" y="89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148" y="30"/>
                  <a:pt x="148" y="30"/>
                  <a:pt x="148" y="30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89" y="0"/>
                  <a:pt x="89" y="0"/>
                  <a:pt x="89" y="0"/>
                </a:cubicBezTo>
                <a:lnTo>
                  <a:pt x="59" y="0"/>
                </a:lnTo>
                <a:cubicBezTo>
                  <a:pt x="59" y="0"/>
                  <a:pt x="59" y="0"/>
                  <a:pt x="59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0" y="30"/>
                  <a:pt x="0" y="30"/>
                  <a:pt x="29" y="60"/>
                </a:cubicBezTo>
                <a:cubicBezTo>
                  <a:pt x="59" y="89"/>
                  <a:pt x="59" y="89"/>
                  <a:pt x="59" y="8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9"/>
                  <a:pt x="0" y="89"/>
                  <a:pt x="0" y="89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59" y="149"/>
                  <a:pt x="59" y="149"/>
                  <a:pt x="59" y="149"/>
                </a:cubicBezTo>
                <a:lnTo>
                  <a:pt x="59" y="178"/>
                </a:lnTo>
                <a:cubicBezTo>
                  <a:pt x="89" y="178"/>
                  <a:pt x="89" y="178"/>
                  <a:pt x="89" y="178"/>
                </a:cubicBezTo>
                <a:cubicBezTo>
                  <a:pt x="89" y="178"/>
                  <a:pt x="59" y="178"/>
                  <a:pt x="89" y="178"/>
                </a:cubicBezTo>
                <a:cubicBezTo>
                  <a:pt x="89" y="208"/>
                  <a:pt x="89" y="208"/>
                  <a:pt x="89" y="208"/>
                </a:cubicBezTo>
                <a:lnTo>
                  <a:pt x="118" y="208"/>
                </a:lnTo>
                <a:cubicBezTo>
                  <a:pt x="118" y="237"/>
                  <a:pt x="118" y="237"/>
                  <a:pt x="118" y="237"/>
                </a:cubicBezTo>
                <a:lnTo>
                  <a:pt x="118" y="267"/>
                </a:lnTo>
                <a:cubicBezTo>
                  <a:pt x="118" y="297"/>
                  <a:pt x="118" y="297"/>
                  <a:pt x="118" y="297"/>
                </a:cubicBezTo>
                <a:cubicBezTo>
                  <a:pt x="118" y="326"/>
                  <a:pt x="118" y="326"/>
                  <a:pt x="118" y="326"/>
                </a:cubicBezTo>
                <a:cubicBezTo>
                  <a:pt x="148" y="326"/>
                  <a:pt x="148" y="326"/>
                  <a:pt x="148" y="326"/>
                </a:cubicBezTo>
                <a:lnTo>
                  <a:pt x="148" y="297"/>
                </a:lnTo>
                <a:cubicBezTo>
                  <a:pt x="118" y="267"/>
                  <a:pt x="118" y="267"/>
                  <a:pt x="118" y="267"/>
                </a:cubicBezTo>
                <a:cubicBezTo>
                  <a:pt x="118" y="267"/>
                  <a:pt x="118" y="267"/>
                  <a:pt x="148" y="267"/>
                </a:cubicBezTo>
                <a:cubicBezTo>
                  <a:pt x="177" y="267"/>
                  <a:pt x="177" y="267"/>
                  <a:pt x="177" y="267"/>
                </a:cubicBezTo>
                <a:cubicBezTo>
                  <a:pt x="177" y="297"/>
                  <a:pt x="177" y="297"/>
                  <a:pt x="177" y="297"/>
                </a:cubicBezTo>
                <a:lnTo>
                  <a:pt x="177" y="326"/>
                </a:lnTo>
                <a:cubicBezTo>
                  <a:pt x="208" y="326"/>
                  <a:pt x="208" y="326"/>
                  <a:pt x="208" y="326"/>
                </a:cubicBezTo>
                <a:cubicBezTo>
                  <a:pt x="177" y="326"/>
                  <a:pt x="177" y="326"/>
                  <a:pt x="177" y="326"/>
                </a:cubicBezTo>
                <a:cubicBezTo>
                  <a:pt x="177" y="356"/>
                  <a:pt x="177" y="356"/>
                  <a:pt x="177" y="356"/>
                </a:cubicBezTo>
                <a:cubicBezTo>
                  <a:pt x="208" y="356"/>
                  <a:pt x="208" y="356"/>
                  <a:pt x="208" y="356"/>
                </a:cubicBezTo>
                <a:cubicBezTo>
                  <a:pt x="177" y="356"/>
                  <a:pt x="177" y="356"/>
                  <a:pt x="177" y="356"/>
                </a:cubicBezTo>
                <a:cubicBezTo>
                  <a:pt x="177" y="386"/>
                  <a:pt x="177" y="386"/>
                  <a:pt x="177" y="386"/>
                </a:cubicBezTo>
                <a:cubicBezTo>
                  <a:pt x="208" y="386"/>
                  <a:pt x="208" y="386"/>
                  <a:pt x="208" y="386"/>
                </a:cubicBezTo>
                <a:lnTo>
                  <a:pt x="208" y="415"/>
                </a:lnTo>
                <a:cubicBezTo>
                  <a:pt x="237" y="415"/>
                  <a:pt x="237" y="415"/>
                  <a:pt x="237" y="415"/>
                </a:cubicBezTo>
                <a:cubicBezTo>
                  <a:pt x="237" y="386"/>
                  <a:pt x="237" y="386"/>
                  <a:pt x="237" y="386"/>
                </a:cubicBezTo>
                <a:cubicBezTo>
                  <a:pt x="237" y="415"/>
                  <a:pt x="237" y="415"/>
                  <a:pt x="237" y="415"/>
                </a:cubicBezTo>
                <a:cubicBezTo>
                  <a:pt x="237" y="445"/>
                  <a:pt x="237" y="445"/>
                  <a:pt x="237" y="445"/>
                </a:cubicBezTo>
                <a:cubicBezTo>
                  <a:pt x="237" y="474"/>
                  <a:pt x="237" y="474"/>
                  <a:pt x="237" y="474"/>
                </a:cubicBezTo>
                <a:cubicBezTo>
                  <a:pt x="266" y="474"/>
                  <a:pt x="266" y="474"/>
                  <a:pt x="266" y="474"/>
                </a:cubicBezTo>
                <a:cubicBezTo>
                  <a:pt x="266" y="505"/>
                  <a:pt x="266" y="505"/>
                  <a:pt x="266" y="505"/>
                </a:cubicBezTo>
                <a:cubicBezTo>
                  <a:pt x="296" y="534"/>
                  <a:pt x="296" y="534"/>
                  <a:pt x="296" y="534"/>
                </a:cubicBezTo>
                <a:cubicBezTo>
                  <a:pt x="296" y="505"/>
                  <a:pt x="296" y="505"/>
                  <a:pt x="296" y="505"/>
                </a:cubicBezTo>
                <a:cubicBezTo>
                  <a:pt x="296" y="474"/>
                  <a:pt x="296" y="474"/>
                  <a:pt x="296" y="474"/>
                </a:cubicBezTo>
                <a:cubicBezTo>
                  <a:pt x="296" y="445"/>
                  <a:pt x="296" y="445"/>
                  <a:pt x="266" y="445"/>
                </a:cubicBezTo>
                <a:cubicBezTo>
                  <a:pt x="266" y="415"/>
                  <a:pt x="266" y="415"/>
                  <a:pt x="266" y="415"/>
                </a:cubicBezTo>
                <a:cubicBezTo>
                  <a:pt x="296" y="415"/>
                  <a:pt x="296" y="415"/>
                  <a:pt x="296" y="415"/>
                </a:cubicBezTo>
                <a:cubicBezTo>
                  <a:pt x="296" y="386"/>
                  <a:pt x="296" y="386"/>
                  <a:pt x="296" y="386"/>
                </a:cubicBezTo>
                <a:lnTo>
                  <a:pt x="266" y="386"/>
                </a:lnTo>
                <a:cubicBezTo>
                  <a:pt x="266" y="356"/>
                  <a:pt x="266" y="356"/>
                  <a:pt x="266" y="356"/>
                </a:cubicBezTo>
                <a:cubicBezTo>
                  <a:pt x="266" y="297"/>
                  <a:pt x="266" y="297"/>
                  <a:pt x="266" y="297"/>
                </a:cubicBezTo>
                <a:cubicBezTo>
                  <a:pt x="237" y="297"/>
                  <a:pt x="237" y="297"/>
                  <a:pt x="237" y="267"/>
                </a:cubicBezTo>
                <a:lnTo>
                  <a:pt x="237" y="237"/>
                </a:lnTo>
                <a:cubicBezTo>
                  <a:pt x="208" y="237"/>
                  <a:pt x="208" y="237"/>
                  <a:pt x="237" y="237"/>
                </a:cubicBezTo>
                <a:cubicBezTo>
                  <a:pt x="237" y="208"/>
                  <a:pt x="237" y="208"/>
                  <a:pt x="237" y="208"/>
                </a:cubicBezTo>
                <a:cubicBezTo>
                  <a:pt x="208" y="208"/>
                  <a:pt x="208" y="208"/>
                  <a:pt x="208" y="208"/>
                </a:cubicBezTo>
                <a:lnTo>
                  <a:pt x="177" y="208"/>
                </a:lnTo>
                <a:cubicBezTo>
                  <a:pt x="177" y="178"/>
                  <a:pt x="177" y="178"/>
                  <a:pt x="177" y="178"/>
                </a:cubicBezTo>
                <a:lnTo>
                  <a:pt x="148" y="178"/>
                </a:lnTo>
                <a:cubicBezTo>
                  <a:pt x="118" y="149"/>
                  <a:pt x="118" y="149"/>
                  <a:pt x="118" y="149"/>
                </a:cubicBezTo>
                <a:cubicBezTo>
                  <a:pt x="118" y="118"/>
                  <a:pt x="118" y="118"/>
                  <a:pt x="118" y="118"/>
                </a:cubicBezTo>
                <a:cubicBezTo>
                  <a:pt x="208" y="178"/>
                  <a:pt x="208" y="178"/>
                  <a:pt x="208" y="178"/>
                </a:cubicBezTo>
                <a:cubicBezTo>
                  <a:pt x="237" y="178"/>
                  <a:pt x="237" y="178"/>
                  <a:pt x="237" y="178"/>
                </a:cubicBezTo>
                <a:cubicBezTo>
                  <a:pt x="208" y="118"/>
                  <a:pt x="208" y="118"/>
                  <a:pt x="208" y="118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118" y="89"/>
                  <a:pt x="118" y="89"/>
                  <a:pt x="118" y="89"/>
                </a:cubicBezTo>
              </a:path>
            </a:pathLst>
          </a:custGeom>
          <a:solidFill>
            <a:srgbClr val="4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519" name="Freeform 208"/>
          <p:cNvSpPr>
            <a:spLocks noChangeArrowheads="1"/>
          </p:cNvSpPr>
          <p:nvPr/>
        </p:nvSpPr>
        <p:spPr bwMode="auto">
          <a:xfrm>
            <a:off x="3855361" y="5357161"/>
            <a:ext cx="70560" cy="90720"/>
          </a:xfrm>
          <a:custGeom>
            <a:avLst/>
            <a:gdLst>
              <a:gd name="T0" fmla="*/ 9805 w 238"/>
              <a:gd name="T1" fmla="*/ 10068 h 298"/>
              <a:gd name="T2" fmla="*/ 19283 w 238"/>
              <a:gd name="T3" fmla="*/ 19801 h 298"/>
              <a:gd name="T4" fmla="*/ 19283 w 238"/>
              <a:gd name="T5" fmla="*/ 29870 h 298"/>
              <a:gd name="T6" fmla="*/ 19283 w 238"/>
              <a:gd name="T7" fmla="*/ 39938 h 298"/>
              <a:gd name="T8" fmla="*/ 19283 w 238"/>
              <a:gd name="T9" fmla="*/ 39938 h 298"/>
              <a:gd name="T10" fmla="*/ 9805 w 238"/>
              <a:gd name="T11" fmla="*/ 29870 h 298"/>
              <a:gd name="T12" fmla="*/ 0 w 238"/>
              <a:gd name="T13" fmla="*/ 19801 h 298"/>
              <a:gd name="T14" fmla="*/ 0 w 238"/>
              <a:gd name="T15" fmla="*/ 29870 h 298"/>
              <a:gd name="T16" fmla="*/ 0 w 238"/>
              <a:gd name="T17" fmla="*/ 29870 h 298"/>
              <a:gd name="T18" fmla="*/ 0 w 238"/>
              <a:gd name="T19" fmla="*/ 49671 h 298"/>
              <a:gd name="T20" fmla="*/ 0 w 238"/>
              <a:gd name="T21" fmla="*/ 59739 h 298"/>
              <a:gd name="T22" fmla="*/ 9805 w 238"/>
              <a:gd name="T23" fmla="*/ 69472 h 298"/>
              <a:gd name="T24" fmla="*/ 9805 w 238"/>
              <a:gd name="T25" fmla="*/ 69472 h 298"/>
              <a:gd name="T26" fmla="*/ 9805 w 238"/>
              <a:gd name="T27" fmla="*/ 69472 h 298"/>
              <a:gd name="T28" fmla="*/ 9805 w 238"/>
              <a:gd name="T29" fmla="*/ 79876 h 298"/>
              <a:gd name="T30" fmla="*/ 9805 w 238"/>
              <a:gd name="T31" fmla="*/ 79876 h 298"/>
              <a:gd name="T32" fmla="*/ 9805 w 238"/>
              <a:gd name="T33" fmla="*/ 89609 h 298"/>
              <a:gd name="T34" fmla="*/ 9805 w 238"/>
              <a:gd name="T35" fmla="*/ 99677 h 298"/>
              <a:gd name="T36" fmla="*/ 19283 w 238"/>
              <a:gd name="T37" fmla="*/ 79876 h 298"/>
              <a:gd name="T38" fmla="*/ 19283 w 238"/>
              <a:gd name="T39" fmla="*/ 89609 h 298"/>
              <a:gd name="T40" fmla="*/ 19283 w 238"/>
              <a:gd name="T41" fmla="*/ 89609 h 298"/>
              <a:gd name="T42" fmla="*/ 19283 w 238"/>
              <a:gd name="T43" fmla="*/ 79876 h 298"/>
              <a:gd name="T44" fmla="*/ 19283 w 238"/>
              <a:gd name="T45" fmla="*/ 79876 h 298"/>
              <a:gd name="T46" fmla="*/ 19283 w 238"/>
              <a:gd name="T47" fmla="*/ 69472 h 298"/>
              <a:gd name="T48" fmla="*/ 19283 w 238"/>
              <a:gd name="T49" fmla="*/ 69472 h 298"/>
              <a:gd name="T50" fmla="*/ 28762 w 238"/>
              <a:gd name="T51" fmla="*/ 59739 h 298"/>
              <a:gd name="T52" fmla="*/ 19283 w 238"/>
              <a:gd name="T53" fmla="*/ 59739 h 298"/>
              <a:gd name="T54" fmla="*/ 28762 w 238"/>
              <a:gd name="T55" fmla="*/ 49671 h 298"/>
              <a:gd name="T56" fmla="*/ 28762 w 238"/>
              <a:gd name="T57" fmla="*/ 59739 h 298"/>
              <a:gd name="T58" fmla="*/ 38894 w 238"/>
              <a:gd name="T59" fmla="*/ 59739 h 298"/>
              <a:gd name="T60" fmla="*/ 48372 w 238"/>
              <a:gd name="T61" fmla="*/ 49671 h 298"/>
              <a:gd name="T62" fmla="*/ 58177 w 238"/>
              <a:gd name="T63" fmla="*/ 59739 h 298"/>
              <a:gd name="T64" fmla="*/ 58177 w 238"/>
              <a:gd name="T65" fmla="*/ 39938 h 298"/>
              <a:gd name="T66" fmla="*/ 48372 w 238"/>
              <a:gd name="T67" fmla="*/ 39938 h 298"/>
              <a:gd name="T68" fmla="*/ 48372 w 238"/>
              <a:gd name="T69" fmla="*/ 29870 h 298"/>
              <a:gd name="T70" fmla="*/ 38894 w 238"/>
              <a:gd name="T71" fmla="*/ 29870 h 298"/>
              <a:gd name="T72" fmla="*/ 48372 w 238"/>
              <a:gd name="T73" fmla="*/ 19801 h 298"/>
              <a:gd name="T74" fmla="*/ 58177 w 238"/>
              <a:gd name="T75" fmla="*/ 39938 h 298"/>
              <a:gd name="T76" fmla="*/ 67655 w 238"/>
              <a:gd name="T77" fmla="*/ 39938 h 298"/>
              <a:gd name="T78" fmla="*/ 67655 w 238"/>
              <a:gd name="T79" fmla="*/ 39938 h 298"/>
              <a:gd name="T80" fmla="*/ 67655 w 238"/>
              <a:gd name="T81" fmla="*/ 49671 h 298"/>
              <a:gd name="T82" fmla="*/ 77460 w 238"/>
              <a:gd name="T83" fmla="*/ 49671 h 298"/>
              <a:gd name="T84" fmla="*/ 77460 w 238"/>
              <a:gd name="T85" fmla="*/ 39938 h 298"/>
              <a:gd name="T86" fmla="*/ 58177 w 238"/>
              <a:gd name="T87" fmla="*/ 19801 h 298"/>
              <a:gd name="T88" fmla="*/ 48372 w 238"/>
              <a:gd name="T89" fmla="*/ 10068 h 298"/>
              <a:gd name="T90" fmla="*/ 9805 w 238"/>
              <a:gd name="T91" fmla="*/ 10068 h 2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38" h="298">
                <a:moveTo>
                  <a:pt x="30" y="30"/>
                </a:moveTo>
                <a:lnTo>
                  <a:pt x="30" y="30"/>
                </a:lnTo>
                <a:cubicBezTo>
                  <a:pt x="30" y="30"/>
                  <a:pt x="30" y="30"/>
                  <a:pt x="59" y="30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9"/>
                  <a:pt x="59" y="59"/>
                  <a:pt x="59" y="89"/>
                </a:cubicBezTo>
                <a:lnTo>
                  <a:pt x="59" y="119"/>
                </a:lnTo>
                <a:cubicBezTo>
                  <a:pt x="59" y="89"/>
                  <a:pt x="59" y="89"/>
                  <a:pt x="59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89"/>
                </a:cubicBezTo>
                <a:cubicBezTo>
                  <a:pt x="0" y="119"/>
                  <a:pt x="0" y="148"/>
                  <a:pt x="0" y="14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207"/>
                  <a:pt x="30" y="207"/>
                  <a:pt x="30" y="207"/>
                </a:cubicBezTo>
                <a:lnTo>
                  <a:pt x="30" y="238"/>
                </a:lnTo>
                <a:cubicBezTo>
                  <a:pt x="30" y="267"/>
                  <a:pt x="30" y="267"/>
                  <a:pt x="30" y="267"/>
                </a:cubicBezTo>
                <a:cubicBezTo>
                  <a:pt x="30" y="297"/>
                  <a:pt x="30" y="297"/>
                  <a:pt x="30" y="297"/>
                </a:cubicBezTo>
                <a:cubicBezTo>
                  <a:pt x="59" y="238"/>
                  <a:pt x="59" y="238"/>
                  <a:pt x="59" y="238"/>
                </a:cubicBezTo>
                <a:cubicBezTo>
                  <a:pt x="59" y="267"/>
                  <a:pt x="59" y="267"/>
                  <a:pt x="59" y="267"/>
                </a:cubicBezTo>
                <a:cubicBezTo>
                  <a:pt x="59" y="238"/>
                  <a:pt x="59" y="238"/>
                  <a:pt x="59" y="238"/>
                </a:cubicBezTo>
                <a:lnTo>
                  <a:pt x="59" y="207"/>
                </a:lnTo>
                <a:lnTo>
                  <a:pt x="88" y="207"/>
                </a:lnTo>
                <a:cubicBezTo>
                  <a:pt x="88" y="178"/>
                  <a:pt x="88" y="178"/>
                  <a:pt x="88" y="178"/>
                </a:cubicBezTo>
                <a:cubicBezTo>
                  <a:pt x="88" y="178"/>
                  <a:pt x="88" y="178"/>
                  <a:pt x="59" y="178"/>
                </a:cubicBezTo>
                <a:cubicBezTo>
                  <a:pt x="59" y="148"/>
                  <a:pt x="59" y="148"/>
                  <a:pt x="59" y="148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88" y="148"/>
                  <a:pt x="119" y="178"/>
                  <a:pt x="88" y="178"/>
                </a:cubicBezTo>
                <a:lnTo>
                  <a:pt x="119" y="178"/>
                </a:lnTo>
                <a:cubicBezTo>
                  <a:pt x="148" y="148"/>
                  <a:pt x="148" y="148"/>
                  <a:pt x="148" y="148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78" y="148"/>
                  <a:pt x="178" y="148"/>
                  <a:pt x="17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48" y="59"/>
                  <a:pt x="148" y="59"/>
                  <a:pt x="148" y="5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207" y="119"/>
                  <a:pt x="207" y="119"/>
                  <a:pt x="207" y="119"/>
                </a:cubicBezTo>
                <a:cubicBezTo>
                  <a:pt x="207" y="148"/>
                  <a:pt x="207" y="148"/>
                  <a:pt x="207" y="148"/>
                </a:cubicBezTo>
                <a:cubicBezTo>
                  <a:pt x="237" y="148"/>
                  <a:pt x="237" y="148"/>
                  <a:pt x="237" y="148"/>
                </a:cubicBezTo>
                <a:cubicBezTo>
                  <a:pt x="237" y="119"/>
                  <a:pt x="237" y="119"/>
                  <a:pt x="237" y="119"/>
                </a:cubicBezTo>
                <a:cubicBezTo>
                  <a:pt x="178" y="89"/>
                  <a:pt x="178" y="89"/>
                  <a:pt x="178" y="89"/>
                </a:cubicBezTo>
                <a:cubicBezTo>
                  <a:pt x="178" y="59"/>
                  <a:pt x="178" y="59"/>
                  <a:pt x="178" y="59"/>
                </a:cubicBezTo>
                <a:cubicBezTo>
                  <a:pt x="178" y="30"/>
                  <a:pt x="178" y="30"/>
                  <a:pt x="178" y="30"/>
                </a:cubicBezTo>
                <a:lnTo>
                  <a:pt x="148" y="30"/>
                </a:lnTo>
                <a:cubicBezTo>
                  <a:pt x="30" y="0"/>
                  <a:pt x="30" y="0"/>
                  <a:pt x="30" y="0"/>
                </a:cubicBezTo>
                <a:lnTo>
                  <a:pt x="30" y="30"/>
                </a:lnTo>
              </a:path>
            </a:pathLst>
          </a:custGeom>
          <a:solidFill>
            <a:srgbClr val="4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520" name="Freeform 210"/>
          <p:cNvSpPr>
            <a:spLocks noChangeArrowheads="1"/>
          </p:cNvSpPr>
          <p:nvPr/>
        </p:nvSpPr>
        <p:spPr bwMode="auto">
          <a:xfrm>
            <a:off x="3881281" y="5419081"/>
            <a:ext cx="89280" cy="133920"/>
          </a:xfrm>
          <a:custGeom>
            <a:avLst/>
            <a:gdLst>
              <a:gd name="T0" fmla="*/ 1105812446 w 299"/>
              <a:gd name="T1" fmla="*/ 0 h 446"/>
              <a:gd name="T2" fmla="*/ 2147483647 w 299"/>
              <a:gd name="T3" fmla="*/ 0 h 446"/>
              <a:gd name="T4" fmla="*/ 2147483647 w 299"/>
              <a:gd name="T5" fmla="*/ 1124482507 h 446"/>
              <a:gd name="T6" fmla="*/ 2147483647 w 299"/>
              <a:gd name="T7" fmla="*/ 2147483647 h 446"/>
              <a:gd name="T8" fmla="*/ 2147483647 w 299"/>
              <a:gd name="T9" fmla="*/ 2147483647 h 446"/>
              <a:gd name="T10" fmla="*/ 2147483647 w 299"/>
              <a:gd name="T11" fmla="*/ 2147483647 h 446"/>
              <a:gd name="T12" fmla="*/ 2147483647 w 299"/>
              <a:gd name="T13" fmla="*/ 2147483647 h 446"/>
              <a:gd name="T14" fmla="*/ 2147483647 w 299"/>
              <a:gd name="T15" fmla="*/ 2147483647 h 446"/>
              <a:gd name="T16" fmla="*/ 2147483647 w 299"/>
              <a:gd name="T17" fmla="*/ 2147483647 h 446"/>
              <a:gd name="T18" fmla="*/ 2147483647 w 299"/>
              <a:gd name="T19" fmla="*/ 2147483647 h 446"/>
              <a:gd name="T20" fmla="*/ 2147483647 w 299"/>
              <a:gd name="T21" fmla="*/ 2147483647 h 446"/>
              <a:gd name="T22" fmla="*/ 2147483647 w 299"/>
              <a:gd name="T23" fmla="*/ 2147483647 h 446"/>
              <a:gd name="T24" fmla="*/ 2147483647 w 299"/>
              <a:gd name="T25" fmla="*/ 2147483647 h 446"/>
              <a:gd name="T26" fmla="*/ 2147483647 w 299"/>
              <a:gd name="T27" fmla="*/ 2147483647 h 446"/>
              <a:gd name="T28" fmla="*/ 2147483647 w 299"/>
              <a:gd name="T29" fmla="*/ 2147483647 h 446"/>
              <a:gd name="T30" fmla="*/ 2147483647 w 299"/>
              <a:gd name="T31" fmla="*/ 2147483647 h 446"/>
              <a:gd name="T32" fmla="*/ 2147483647 w 299"/>
              <a:gd name="T33" fmla="*/ 2147483647 h 446"/>
              <a:gd name="T34" fmla="*/ 2147483647 w 299"/>
              <a:gd name="T35" fmla="*/ 2147483647 h 446"/>
              <a:gd name="T36" fmla="*/ 2147483647 w 299"/>
              <a:gd name="T37" fmla="*/ 2147483647 h 446"/>
              <a:gd name="T38" fmla="*/ 2147483647 w 299"/>
              <a:gd name="T39" fmla="*/ 2147483647 h 446"/>
              <a:gd name="T40" fmla="*/ 2147483647 w 299"/>
              <a:gd name="T41" fmla="*/ 2147483647 h 446"/>
              <a:gd name="T42" fmla="*/ 2147483647 w 299"/>
              <a:gd name="T43" fmla="*/ 2147483647 h 446"/>
              <a:gd name="T44" fmla="*/ 2147483647 w 299"/>
              <a:gd name="T45" fmla="*/ 2147483647 h 446"/>
              <a:gd name="T46" fmla="*/ 2147483647 w 299"/>
              <a:gd name="T47" fmla="*/ 2147483647 h 446"/>
              <a:gd name="T48" fmla="*/ 2147483647 w 299"/>
              <a:gd name="T49" fmla="*/ 2147483647 h 446"/>
              <a:gd name="T50" fmla="*/ 2147483647 w 299"/>
              <a:gd name="T51" fmla="*/ 2147483647 h 446"/>
              <a:gd name="T52" fmla="*/ 2147483647 w 299"/>
              <a:gd name="T53" fmla="*/ 2147483647 h 446"/>
              <a:gd name="T54" fmla="*/ 2147483647 w 299"/>
              <a:gd name="T55" fmla="*/ 2147483647 h 446"/>
              <a:gd name="T56" fmla="*/ 2147483647 w 299"/>
              <a:gd name="T57" fmla="*/ 2147483647 h 446"/>
              <a:gd name="T58" fmla="*/ 2147483647 w 299"/>
              <a:gd name="T59" fmla="*/ 2147483647 h 446"/>
              <a:gd name="T60" fmla="*/ 2147483647 w 299"/>
              <a:gd name="T61" fmla="*/ 2147483647 h 446"/>
              <a:gd name="T62" fmla="*/ 2147483647 w 299"/>
              <a:gd name="T63" fmla="*/ 2147483647 h 446"/>
              <a:gd name="T64" fmla="*/ 2147483647 w 299"/>
              <a:gd name="T65" fmla="*/ 2147483647 h 446"/>
              <a:gd name="T66" fmla="*/ 2147483647 w 299"/>
              <a:gd name="T67" fmla="*/ 2147483647 h 446"/>
              <a:gd name="T68" fmla="*/ 2147483647 w 299"/>
              <a:gd name="T69" fmla="*/ 2147483647 h 446"/>
              <a:gd name="T70" fmla="*/ 2147483647 w 299"/>
              <a:gd name="T71" fmla="*/ 2147483647 h 446"/>
              <a:gd name="T72" fmla="*/ 2147483647 w 299"/>
              <a:gd name="T73" fmla="*/ 2147483647 h 446"/>
              <a:gd name="T74" fmla="*/ 2147483647 w 299"/>
              <a:gd name="T75" fmla="*/ 2147483647 h 446"/>
              <a:gd name="T76" fmla="*/ 2147483647 w 299"/>
              <a:gd name="T77" fmla="*/ 2147483647 h 446"/>
              <a:gd name="T78" fmla="*/ 2147483647 w 299"/>
              <a:gd name="T79" fmla="*/ 2147483647 h 446"/>
              <a:gd name="T80" fmla="*/ 2147483647 w 299"/>
              <a:gd name="T81" fmla="*/ 2147483647 h 446"/>
              <a:gd name="T82" fmla="*/ 2147483647 w 299"/>
              <a:gd name="T83" fmla="*/ 2147483647 h 446"/>
              <a:gd name="T84" fmla="*/ 2147483647 w 299"/>
              <a:gd name="T85" fmla="*/ 2147483647 h 446"/>
              <a:gd name="T86" fmla="*/ 2147483647 w 299"/>
              <a:gd name="T87" fmla="*/ 2147483647 h 446"/>
              <a:gd name="T88" fmla="*/ 2147483647 w 299"/>
              <a:gd name="T89" fmla="*/ 2147483647 h 446"/>
              <a:gd name="T90" fmla="*/ 2140215744 w 299"/>
              <a:gd name="T91" fmla="*/ 2147483647 h 446"/>
              <a:gd name="T92" fmla="*/ 1105812446 w 299"/>
              <a:gd name="T93" fmla="*/ 2147483647 h 446"/>
              <a:gd name="T94" fmla="*/ 1105812446 w 299"/>
              <a:gd name="T95" fmla="*/ 2147483647 h 446"/>
              <a:gd name="T96" fmla="*/ 1105812446 w 299"/>
              <a:gd name="T97" fmla="*/ 2147483647 h 446"/>
              <a:gd name="T98" fmla="*/ 2140215744 w 299"/>
              <a:gd name="T99" fmla="*/ 2147483647 h 446"/>
              <a:gd name="T100" fmla="*/ 2140215744 w 299"/>
              <a:gd name="T101" fmla="*/ 2147483647 h 446"/>
              <a:gd name="T102" fmla="*/ 2140215744 w 299"/>
              <a:gd name="T103" fmla="*/ 2147483647 h 446"/>
              <a:gd name="T104" fmla="*/ 2140215744 w 299"/>
              <a:gd name="T105" fmla="*/ 2147483647 h 446"/>
              <a:gd name="T106" fmla="*/ 1105812446 w 299"/>
              <a:gd name="T107" fmla="*/ 2147483647 h 446"/>
              <a:gd name="T108" fmla="*/ 1105812446 w 299"/>
              <a:gd name="T109" fmla="*/ 2147483647 h 446"/>
              <a:gd name="T110" fmla="*/ 2140215744 w 299"/>
              <a:gd name="T111" fmla="*/ 2147483647 h 446"/>
              <a:gd name="T112" fmla="*/ 2140215744 w 299"/>
              <a:gd name="T113" fmla="*/ 2147483647 h 446"/>
              <a:gd name="T114" fmla="*/ 2140215744 w 299"/>
              <a:gd name="T115" fmla="*/ 2147483647 h 446"/>
              <a:gd name="T116" fmla="*/ 1105812446 w 299"/>
              <a:gd name="T117" fmla="*/ 2147483647 h 446"/>
              <a:gd name="T118" fmla="*/ 0 w 299"/>
              <a:gd name="T119" fmla="*/ 2147483647 h 446"/>
              <a:gd name="T120" fmla="*/ 1105812446 w 299"/>
              <a:gd name="T121" fmla="*/ 2147483647 h 446"/>
              <a:gd name="T122" fmla="*/ 2140215744 w 299"/>
              <a:gd name="T123" fmla="*/ 2147483647 h 446"/>
              <a:gd name="T124" fmla="*/ 1105812446 w 299"/>
              <a:gd name="T125" fmla="*/ 0 h 4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9" h="446">
                <a:moveTo>
                  <a:pt x="31" y="0"/>
                </a:moveTo>
                <a:lnTo>
                  <a:pt x="31" y="0"/>
                </a:lnTo>
                <a:cubicBezTo>
                  <a:pt x="90" y="0"/>
                  <a:pt x="90" y="0"/>
                  <a:pt x="90" y="0"/>
                </a:cubicBezTo>
                <a:lnTo>
                  <a:pt x="90" y="31"/>
                </a:lnTo>
                <a:cubicBezTo>
                  <a:pt x="90" y="60"/>
                  <a:pt x="90" y="60"/>
                  <a:pt x="90" y="60"/>
                </a:cubicBezTo>
                <a:cubicBezTo>
                  <a:pt x="119" y="90"/>
                  <a:pt x="119" y="90"/>
                  <a:pt x="119" y="90"/>
                </a:cubicBezTo>
                <a:cubicBezTo>
                  <a:pt x="149" y="90"/>
                  <a:pt x="149" y="90"/>
                  <a:pt x="149" y="90"/>
                </a:cubicBezTo>
                <a:cubicBezTo>
                  <a:pt x="208" y="149"/>
                  <a:pt x="208" y="149"/>
                  <a:pt x="208" y="149"/>
                </a:cubicBezTo>
                <a:cubicBezTo>
                  <a:pt x="208" y="179"/>
                  <a:pt x="208" y="179"/>
                  <a:pt x="208" y="179"/>
                </a:cubicBezTo>
                <a:lnTo>
                  <a:pt x="238" y="179"/>
                </a:lnTo>
                <a:cubicBezTo>
                  <a:pt x="238" y="208"/>
                  <a:pt x="238" y="208"/>
                  <a:pt x="238" y="208"/>
                </a:cubicBezTo>
                <a:cubicBezTo>
                  <a:pt x="179" y="179"/>
                  <a:pt x="179" y="179"/>
                  <a:pt x="179" y="179"/>
                </a:cubicBezTo>
                <a:cubicBezTo>
                  <a:pt x="179" y="208"/>
                  <a:pt x="179" y="208"/>
                  <a:pt x="179" y="208"/>
                </a:cubicBezTo>
                <a:cubicBezTo>
                  <a:pt x="208" y="208"/>
                  <a:pt x="208" y="208"/>
                  <a:pt x="208" y="208"/>
                </a:cubicBezTo>
                <a:cubicBezTo>
                  <a:pt x="238" y="208"/>
                  <a:pt x="238" y="208"/>
                  <a:pt x="238" y="208"/>
                </a:cubicBezTo>
                <a:cubicBezTo>
                  <a:pt x="238" y="238"/>
                  <a:pt x="238" y="238"/>
                  <a:pt x="238" y="238"/>
                </a:cubicBezTo>
                <a:cubicBezTo>
                  <a:pt x="208" y="238"/>
                  <a:pt x="208" y="238"/>
                  <a:pt x="208" y="238"/>
                </a:cubicBezTo>
                <a:cubicBezTo>
                  <a:pt x="238" y="238"/>
                  <a:pt x="238" y="238"/>
                  <a:pt x="238" y="238"/>
                </a:cubicBezTo>
                <a:cubicBezTo>
                  <a:pt x="268" y="268"/>
                  <a:pt x="268" y="268"/>
                  <a:pt x="268" y="268"/>
                </a:cubicBezTo>
                <a:cubicBezTo>
                  <a:pt x="238" y="268"/>
                  <a:pt x="238" y="268"/>
                  <a:pt x="238" y="268"/>
                </a:cubicBezTo>
                <a:cubicBezTo>
                  <a:pt x="268" y="297"/>
                  <a:pt x="268" y="297"/>
                  <a:pt x="268" y="297"/>
                </a:cubicBezTo>
                <a:cubicBezTo>
                  <a:pt x="268" y="268"/>
                  <a:pt x="268" y="268"/>
                  <a:pt x="268" y="268"/>
                </a:cubicBezTo>
                <a:cubicBezTo>
                  <a:pt x="268" y="297"/>
                  <a:pt x="268" y="297"/>
                  <a:pt x="268" y="297"/>
                </a:cubicBezTo>
                <a:cubicBezTo>
                  <a:pt x="268" y="297"/>
                  <a:pt x="268" y="297"/>
                  <a:pt x="268" y="327"/>
                </a:cubicBezTo>
                <a:cubicBezTo>
                  <a:pt x="238" y="327"/>
                  <a:pt x="238" y="327"/>
                  <a:pt x="268" y="327"/>
                </a:cubicBezTo>
                <a:lnTo>
                  <a:pt x="298" y="327"/>
                </a:lnTo>
                <a:cubicBezTo>
                  <a:pt x="298" y="356"/>
                  <a:pt x="298" y="356"/>
                  <a:pt x="298" y="356"/>
                </a:cubicBezTo>
                <a:cubicBezTo>
                  <a:pt x="268" y="356"/>
                  <a:pt x="268" y="356"/>
                  <a:pt x="268" y="356"/>
                </a:cubicBezTo>
                <a:cubicBezTo>
                  <a:pt x="298" y="356"/>
                  <a:pt x="298" y="356"/>
                  <a:pt x="298" y="356"/>
                </a:cubicBezTo>
                <a:lnTo>
                  <a:pt x="298" y="387"/>
                </a:lnTo>
                <a:cubicBezTo>
                  <a:pt x="298" y="416"/>
                  <a:pt x="298" y="416"/>
                  <a:pt x="298" y="416"/>
                </a:cubicBezTo>
                <a:cubicBezTo>
                  <a:pt x="268" y="416"/>
                  <a:pt x="268" y="416"/>
                  <a:pt x="268" y="416"/>
                </a:cubicBezTo>
                <a:cubicBezTo>
                  <a:pt x="238" y="416"/>
                  <a:pt x="238" y="387"/>
                  <a:pt x="238" y="387"/>
                </a:cubicBezTo>
                <a:cubicBezTo>
                  <a:pt x="238" y="356"/>
                  <a:pt x="238" y="356"/>
                  <a:pt x="238" y="356"/>
                </a:cubicBezTo>
                <a:cubicBezTo>
                  <a:pt x="208" y="356"/>
                  <a:pt x="208" y="356"/>
                  <a:pt x="208" y="356"/>
                </a:cubicBezTo>
                <a:cubicBezTo>
                  <a:pt x="208" y="356"/>
                  <a:pt x="208" y="356"/>
                  <a:pt x="208" y="327"/>
                </a:cubicBezTo>
                <a:cubicBezTo>
                  <a:pt x="208" y="297"/>
                  <a:pt x="208" y="297"/>
                  <a:pt x="208" y="327"/>
                </a:cubicBezTo>
                <a:lnTo>
                  <a:pt x="179" y="327"/>
                </a:lnTo>
                <a:cubicBezTo>
                  <a:pt x="179" y="297"/>
                  <a:pt x="179" y="297"/>
                  <a:pt x="179" y="297"/>
                </a:cubicBezTo>
                <a:cubicBezTo>
                  <a:pt x="149" y="268"/>
                  <a:pt x="149" y="268"/>
                  <a:pt x="149" y="268"/>
                </a:cubicBezTo>
                <a:cubicBezTo>
                  <a:pt x="149" y="297"/>
                  <a:pt x="149" y="297"/>
                  <a:pt x="149" y="297"/>
                </a:cubicBezTo>
                <a:cubicBezTo>
                  <a:pt x="179" y="297"/>
                  <a:pt x="179" y="297"/>
                  <a:pt x="179" y="297"/>
                </a:cubicBezTo>
                <a:cubicBezTo>
                  <a:pt x="179" y="327"/>
                  <a:pt x="179" y="327"/>
                  <a:pt x="179" y="327"/>
                </a:cubicBezTo>
                <a:cubicBezTo>
                  <a:pt x="149" y="327"/>
                  <a:pt x="149" y="327"/>
                  <a:pt x="149" y="327"/>
                </a:cubicBezTo>
                <a:cubicBezTo>
                  <a:pt x="149" y="297"/>
                  <a:pt x="149" y="297"/>
                  <a:pt x="149" y="297"/>
                </a:cubicBezTo>
                <a:cubicBezTo>
                  <a:pt x="119" y="297"/>
                  <a:pt x="119" y="268"/>
                  <a:pt x="119" y="268"/>
                </a:cubicBezTo>
                <a:cubicBezTo>
                  <a:pt x="119" y="268"/>
                  <a:pt x="119" y="268"/>
                  <a:pt x="119" y="297"/>
                </a:cubicBezTo>
                <a:cubicBezTo>
                  <a:pt x="149" y="327"/>
                  <a:pt x="149" y="327"/>
                  <a:pt x="149" y="327"/>
                </a:cubicBezTo>
                <a:cubicBezTo>
                  <a:pt x="149" y="356"/>
                  <a:pt x="149" y="356"/>
                  <a:pt x="149" y="356"/>
                </a:cubicBezTo>
                <a:lnTo>
                  <a:pt x="179" y="356"/>
                </a:lnTo>
                <a:cubicBezTo>
                  <a:pt x="208" y="387"/>
                  <a:pt x="208" y="387"/>
                  <a:pt x="208" y="387"/>
                </a:cubicBezTo>
                <a:cubicBezTo>
                  <a:pt x="179" y="387"/>
                  <a:pt x="179" y="387"/>
                  <a:pt x="179" y="387"/>
                </a:cubicBezTo>
                <a:cubicBezTo>
                  <a:pt x="179" y="416"/>
                  <a:pt x="179" y="416"/>
                  <a:pt x="179" y="416"/>
                </a:cubicBezTo>
                <a:cubicBezTo>
                  <a:pt x="179" y="445"/>
                  <a:pt x="179" y="445"/>
                  <a:pt x="179" y="416"/>
                </a:cubicBezTo>
                <a:cubicBezTo>
                  <a:pt x="119" y="356"/>
                  <a:pt x="119" y="356"/>
                  <a:pt x="119" y="356"/>
                </a:cubicBezTo>
                <a:cubicBezTo>
                  <a:pt x="90" y="297"/>
                  <a:pt x="90" y="297"/>
                  <a:pt x="90" y="297"/>
                </a:cubicBezTo>
                <a:cubicBezTo>
                  <a:pt x="90" y="297"/>
                  <a:pt x="119" y="268"/>
                  <a:pt x="90" y="268"/>
                </a:cubicBezTo>
                <a:cubicBezTo>
                  <a:pt x="90" y="297"/>
                  <a:pt x="90" y="297"/>
                  <a:pt x="90" y="297"/>
                </a:cubicBezTo>
                <a:cubicBezTo>
                  <a:pt x="60" y="268"/>
                  <a:pt x="60" y="268"/>
                  <a:pt x="60" y="268"/>
                </a:cubicBezTo>
                <a:cubicBezTo>
                  <a:pt x="90" y="268"/>
                  <a:pt x="90" y="268"/>
                  <a:pt x="90" y="268"/>
                </a:cubicBezTo>
                <a:cubicBezTo>
                  <a:pt x="90" y="238"/>
                  <a:pt x="90" y="238"/>
                  <a:pt x="119" y="238"/>
                </a:cubicBezTo>
                <a:cubicBezTo>
                  <a:pt x="149" y="238"/>
                  <a:pt x="149" y="238"/>
                  <a:pt x="149" y="238"/>
                </a:cubicBezTo>
                <a:cubicBezTo>
                  <a:pt x="119" y="238"/>
                  <a:pt x="119" y="238"/>
                  <a:pt x="119" y="238"/>
                </a:cubicBezTo>
                <a:cubicBezTo>
                  <a:pt x="119" y="238"/>
                  <a:pt x="119" y="238"/>
                  <a:pt x="119" y="208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90" y="208"/>
                  <a:pt x="90" y="208"/>
                  <a:pt x="90" y="208"/>
                </a:cubicBezTo>
                <a:cubicBezTo>
                  <a:pt x="90" y="208"/>
                  <a:pt x="90" y="208"/>
                  <a:pt x="90" y="238"/>
                </a:cubicBezTo>
                <a:cubicBezTo>
                  <a:pt x="60" y="238"/>
                  <a:pt x="60" y="238"/>
                  <a:pt x="60" y="238"/>
                </a:cubicBezTo>
                <a:cubicBezTo>
                  <a:pt x="60" y="268"/>
                  <a:pt x="60" y="238"/>
                  <a:pt x="60" y="238"/>
                </a:cubicBezTo>
                <a:cubicBezTo>
                  <a:pt x="31" y="238"/>
                  <a:pt x="31" y="238"/>
                  <a:pt x="31" y="238"/>
                </a:cubicBezTo>
                <a:cubicBezTo>
                  <a:pt x="31" y="208"/>
                  <a:pt x="31" y="208"/>
                  <a:pt x="31" y="208"/>
                </a:cubicBezTo>
                <a:cubicBezTo>
                  <a:pt x="31" y="208"/>
                  <a:pt x="60" y="208"/>
                  <a:pt x="31" y="208"/>
                </a:cubicBezTo>
                <a:cubicBezTo>
                  <a:pt x="60" y="208"/>
                  <a:pt x="60" y="208"/>
                  <a:pt x="60" y="208"/>
                </a:cubicBezTo>
                <a:cubicBezTo>
                  <a:pt x="60" y="179"/>
                  <a:pt x="60" y="179"/>
                  <a:pt x="60" y="179"/>
                </a:cubicBezTo>
                <a:cubicBezTo>
                  <a:pt x="60" y="179"/>
                  <a:pt x="60" y="179"/>
                  <a:pt x="60" y="149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31" y="149"/>
                  <a:pt x="0" y="149"/>
                  <a:pt x="0" y="119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60" y="149"/>
                  <a:pt x="60" y="149"/>
                  <a:pt x="60" y="119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60" y="90"/>
                  <a:pt x="60" y="90"/>
                  <a:pt x="60" y="90"/>
                </a:cubicBezTo>
                <a:lnTo>
                  <a:pt x="31" y="90"/>
                </a:lnTo>
                <a:cubicBezTo>
                  <a:pt x="31" y="119"/>
                  <a:pt x="31" y="119"/>
                  <a:pt x="31" y="119"/>
                </a:cubicBezTo>
                <a:cubicBezTo>
                  <a:pt x="0" y="119"/>
                  <a:pt x="0" y="119"/>
                  <a:pt x="0" y="90"/>
                </a:cubicBezTo>
                <a:cubicBezTo>
                  <a:pt x="31" y="60"/>
                  <a:pt x="31" y="60"/>
                  <a:pt x="31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31" y="31"/>
                  <a:pt x="31" y="31"/>
                  <a:pt x="31" y="31"/>
                </a:cubicBezTo>
                <a:lnTo>
                  <a:pt x="31" y="0"/>
                </a:lnTo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521" name="Freeform 212"/>
          <p:cNvSpPr>
            <a:spLocks noChangeArrowheads="1"/>
          </p:cNvSpPr>
          <p:nvPr/>
        </p:nvSpPr>
        <p:spPr bwMode="auto">
          <a:xfrm>
            <a:off x="2383681" y="5463720"/>
            <a:ext cx="89280" cy="46080"/>
          </a:xfrm>
          <a:custGeom>
            <a:avLst/>
            <a:gdLst>
              <a:gd name="T0" fmla="*/ 2147483647 w 298"/>
              <a:gd name="T1" fmla="*/ 2147483647 h 149"/>
              <a:gd name="T2" fmla="*/ 2147483647 w 298"/>
              <a:gd name="T3" fmla="*/ 2147483647 h 149"/>
              <a:gd name="T4" fmla="*/ 2147483647 w 298"/>
              <a:gd name="T5" fmla="*/ 2147483647 h 149"/>
              <a:gd name="T6" fmla="*/ 2147483647 w 298"/>
              <a:gd name="T7" fmla="*/ 0 h 149"/>
              <a:gd name="T8" fmla="*/ 2147483647 w 298"/>
              <a:gd name="T9" fmla="*/ 0 h 149"/>
              <a:gd name="T10" fmla="*/ 2147483647 w 298"/>
              <a:gd name="T11" fmla="*/ 0 h 149"/>
              <a:gd name="T12" fmla="*/ 2147483647 w 298"/>
              <a:gd name="T13" fmla="*/ 0 h 149"/>
              <a:gd name="T14" fmla="*/ 2147483647 w 298"/>
              <a:gd name="T15" fmla="*/ 1188900698 h 149"/>
              <a:gd name="T16" fmla="*/ 2147483647 w 298"/>
              <a:gd name="T17" fmla="*/ 1188900698 h 149"/>
              <a:gd name="T18" fmla="*/ 2147483647 w 298"/>
              <a:gd name="T19" fmla="*/ 1188900698 h 149"/>
              <a:gd name="T20" fmla="*/ 2147483647 w 298"/>
              <a:gd name="T21" fmla="*/ 1188900698 h 149"/>
              <a:gd name="T22" fmla="*/ 2147483647 w 298"/>
              <a:gd name="T23" fmla="*/ 1188900698 h 149"/>
              <a:gd name="T24" fmla="*/ 2147483647 w 298"/>
              <a:gd name="T25" fmla="*/ 1188900698 h 149"/>
              <a:gd name="T26" fmla="*/ 2147483647 w 298"/>
              <a:gd name="T27" fmla="*/ 1188900698 h 149"/>
              <a:gd name="T28" fmla="*/ 2147483647 w 298"/>
              <a:gd name="T29" fmla="*/ 2147483647 h 149"/>
              <a:gd name="T30" fmla="*/ 2147483647 w 298"/>
              <a:gd name="T31" fmla="*/ 2147483647 h 149"/>
              <a:gd name="T32" fmla="*/ 2147483647 w 298"/>
              <a:gd name="T33" fmla="*/ 2147483647 h 149"/>
              <a:gd name="T34" fmla="*/ 2147483647 w 298"/>
              <a:gd name="T35" fmla="*/ 2147483647 h 149"/>
              <a:gd name="T36" fmla="*/ 2147483647 w 298"/>
              <a:gd name="T37" fmla="*/ 2147483647 h 149"/>
              <a:gd name="T38" fmla="*/ 2147483647 w 298"/>
              <a:gd name="T39" fmla="*/ 2147483647 h 149"/>
              <a:gd name="T40" fmla="*/ 2147483647 w 298"/>
              <a:gd name="T41" fmla="*/ 2147483647 h 149"/>
              <a:gd name="T42" fmla="*/ 2147483647 w 298"/>
              <a:gd name="T43" fmla="*/ 2147483647 h 149"/>
              <a:gd name="T44" fmla="*/ 2147483647 w 298"/>
              <a:gd name="T45" fmla="*/ 2147483647 h 149"/>
              <a:gd name="T46" fmla="*/ 2147483647 w 298"/>
              <a:gd name="T47" fmla="*/ 2147483647 h 149"/>
              <a:gd name="T48" fmla="*/ 2147483647 w 298"/>
              <a:gd name="T49" fmla="*/ 2147483647 h 149"/>
              <a:gd name="T50" fmla="*/ 2147483647 w 298"/>
              <a:gd name="T51" fmla="*/ 2147483647 h 149"/>
              <a:gd name="T52" fmla="*/ 2147483647 w 298"/>
              <a:gd name="T53" fmla="*/ 2147483647 h 149"/>
              <a:gd name="T54" fmla="*/ 2147483647 w 298"/>
              <a:gd name="T55" fmla="*/ 2147483647 h 149"/>
              <a:gd name="T56" fmla="*/ 2147483647 w 298"/>
              <a:gd name="T57" fmla="*/ 2147483647 h 149"/>
              <a:gd name="T58" fmla="*/ 2147483647 w 298"/>
              <a:gd name="T59" fmla="*/ 2147483647 h 149"/>
              <a:gd name="T60" fmla="*/ 2147483647 w 298"/>
              <a:gd name="T61" fmla="*/ 2147483647 h 149"/>
              <a:gd name="T62" fmla="*/ 2147483647 w 298"/>
              <a:gd name="T63" fmla="*/ 2147483647 h 149"/>
              <a:gd name="T64" fmla="*/ 1080956196 w 298"/>
              <a:gd name="T65" fmla="*/ 2147483647 h 149"/>
              <a:gd name="T66" fmla="*/ 1080956196 w 298"/>
              <a:gd name="T67" fmla="*/ 2147483647 h 149"/>
              <a:gd name="T68" fmla="*/ 1080956196 w 298"/>
              <a:gd name="T69" fmla="*/ 2147483647 h 149"/>
              <a:gd name="T70" fmla="*/ 1080956196 w 298"/>
              <a:gd name="T71" fmla="*/ 2147483647 h 149"/>
              <a:gd name="T72" fmla="*/ 2147483647 w 298"/>
              <a:gd name="T73" fmla="*/ 2147483647 h 149"/>
              <a:gd name="T74" fmla="*/ 2147483647 w 298"/>
              <a:gd name="T75" fmla="*/ 2147483647 h 149"/>
              <a:gd name="T76" fmla="*/ 2147483647 w 298"/>
              <a:gd name="T77" fmla="*/ 2147483647 h 149"/>
              <a:gd name="T78" fmla="*/ 2147483647 w 298"/>
              <a:gd name="T79" fmla="*/ 2147483647 h 149"/>
              <a:gd name="T80" fmla="*/ 2147483647 w 298"/>
              <a:gd name="T81" fmla="*/ 2147483647 h 149"/>
              <a:gd name="T82" fmla="*/ 2147483647 w 298"/>
              <a:gd name="T83" fmla="*/ 2147483647 h 149"/>
              <a:gd name="T84" fmla="*/ 2147483647 w 298"/>
              <a:gd name="T85" fmla="*/ 2147483647 h 149"/>
              <a:gd name="T86" fmla="*/ 2147483647 w 298"/>
              <a:gd name="T87" fmla="*/ 2147483647 h 149"/>
              <a:gd name="T88" fmla="*/ 2147483647 w 298"/>
              <a:gd name="T89" fmla="*/ 2147483647 h 149"/>
              <a:gd name="T90" fmla="*/ 2147483647 w 298"/>
              <a:gd name="T91" fmla="*/ 2147483647 h 149"/>
              <a:gd name="T92" fmla="*/ 2147483647 w 298"/>
              <a:gd name="T93" fmla="*/ 2147483647 h 149"/>
              <a:gd name="T94" fmla="*/ 2147483647 w 298"/>
              <a:gd name="T95" fmla="*/ 2147483647 h 149"/>
              <a:gd name="T96" fmla="*/ 2147483647 w 298"/>
              <a:gd name="T97" fmla="*/ 2147483647 h 149"/>
              <a:gd name="T98" fmla="*/ 2147483647 w 298"/>
              <a:gd name="T99" fmla="*/ 2147483647 h 149"/>
              <a:gd name="T100" fmla="*/ 2147483647 w 298"/>
              <a:gd name="T101" fmla="*/ 2147483647 h 1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98" h="149">
                <a:moveTo>
                  <a:pt x="179" y="59"/>
                </a:moveTo>
                <a:lnTo>
                  <a:pt x="179" y="59"/>
                </a:lnTo>
                <a:cubicBezTo>
                  <a:pt x="148" y="0"/>
                  <a:pt x="148" y="0"/>
                  <a:pt x="148" y="0"/>
                </a:cubicBezTo>
                <a:cubicBezTo>
                  <a:pt x="237" y="0"/>
                  <a:pt x="237" y="0"/>
                  <a:pt x="237" y="0"/>
                </a:cubicBezTo>
                <a:cubicBezTo>
                  <a:pt x="237" y="30"/>
                  <a:pt x="237" y="30"/>
                  <a:pt x="237" y="30"/>
                </a:cubicBezTo>
                <a:cubicBezTo>
                  <a:pt x="267" y="30"/>
                  <a:pt x="267" y="30"/>
                  <a:pt x="267" y="30"/>
                </a:cubicBezTo>
                <a:lnTo>
                  <a:pt x="297" y="30"/>
                </a:lnTo>
                <a:lnTo>
                  <a:pt x="267" y="30"/>
                </a:lnTo>
                <a:cubicBezTo>
                  <a:pt x="237" y="59"/>
                  <a:pt x="237" y="59"/>
                  <a:pt x="237" y="59"/>
                </a:cubicBezTo>
                <a:cubicBezTo>
                  <a:pt x="237" y="89"/>
                  <a:pt x="237" y="89"/>
                  <a:pt x="237" y="89"/>
                </a:cubicBezTo>
                <a:cubicBezTo>
                  <a:pt x="297" y="59"/>
                  <a:pt x="297" y="59"/>
                  <a:pt x="297" y="59"/>
                </a:cubicBezTo>
                <a:cubicBezTo>
                  <a:pt x="237" y="89"/>
                  <a:pt x="237" y="89"/>
                  <a:pt x="237" y="89"/>
                </a:cubicBezTo>
                <a:cubicBezTo>
                  <a:pt x="208" y="119"/>
                  <a:pt x="208" y="119"/>
                  <a:pt x="208" y="119"/>
                </a:cubicBezTo>
                <a:cubicBezTo>
                  <a:pt x="179" y="89"/>
                  <a:pt x="179" y="89"/>
                  <a:pt x="179" y="89"/>
                </a:cubicBezTo>
                <a:cubicBezTo>
                  <a:pt x="179" y="89"/>
                  <a:pt x="179" y="89"/>
                  <a:pt x="179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0" y="119"/>
                  <a:pt x="30" y="119"/>
                  <a:pt x="30" y="1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48" y="89"/>
                  <a:pt x="148" y="89"/>
                  <a:pt x="148" y="59"/>
                </a:cubicBezTo>
                <a:cubicBezTo>
                  <a:pt x="179" y="59"/>
                  <a:pt x="179" y="59"/>
                  <a:pt x="179" y="59"/>
                </a:cubicBezTo>
                <a:cubicBezTo>
                  <a:pt x="179" y="89"/>
                  <a:pt x="179" y="89"/>
                  <a:pt x="179" y="89"/>
                </a:cubicBezTo>
                <a:lnTo>
                  <a:pt x="179" y="59"/>
                </a:lnTo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286" name="Freeform 214"/>
          <p:cNvSpPr>
            <a:spLocks noChangeArrowheads="1"/>
          </p:cNvSpPr>
          <p:nvPr/>
        </p:nvSpPr>
        <p:spPr bwMode="auto">
          <a:xfrm>
            <a:off x="2285761" y="5508361"/>
            <a:ext cx="10080" cy="1440"/>
          </a:xfrm>
          <a:custGeom>
            <a:avLst/>
            <a:gdLst>
              <a:gd name="T0" fmla="*/ 0 w 31"/>
              <a:gd name="T1" fmla="*/ 0 h 1"/>
              <a:gd name="T2" fmla="*/ 0 w 31"/>
              <a:gd name="T3" fmla="*/ 0 h 1"/>
              <a:gd name="T4" fmla="*/ 0 w 31"/>
              <a:gd name="T5" fmla="*/ 0 h 1"/>
              <a:gd name="T6" fmla="*/ 0 w 31"/>
              <a:gd name="T7" fmla="*/ 0 h 1"/>
              <a:gd name="T8" fmla="*/ 0 w 31"/>
              <a:gd name="T9" fmla="*/ 0 h 1"/>
              <a:gd name="T10" fmla="*/ 30 w 31"/>
              <a:gd name="T11" fmla="*/ 0 h 1"/>
              <a:gd name="T12" fmla="*/ 30 w 31"/>
              <a:gd name="T13" fmla="*/ 0 h 1"/>
              <a:gd name="T14" fmla="*/ 30 w 31"/>
              <a:gd name="T15" fmla="*/ 0 h 1"/>
              <a:gd name="T16" fmla="*/ 30 w 31"/>
              <a:gd name="T17" fmla="*/ 0 h 1"/>
              <a:gd name="T18" fmla="*/ 0 w 31"/>
              <a:gd name="T1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ubicBezTo>
                  <a:pt x="30" y="0"/>
                  <a:pt x="30" y="0"/>
                  <a:pt x="30" y="0"/>
                </a:cubicBez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D3F7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15523" name="Freeform 218"/>
          <p:cNvSpPr>
            <a:spLocks noChangeArrowheads="1"/>
          </p:cNvSpPr>
          <p:nvPr/>
        </p:nvSpPr>
        <p:spPr bwMode="auto">
          <a:xfrm>
            <a:off x="2029441" y="5473801"/>
            <a:ext cx="70560" cy="25920"/>
          </a:xfrm>
          <a:custGeom>
            <a:avLst/>
            <a:gdLst>
              <a:gd name="T0" fmla="*/ 2147483647 w 238"/>
              <a:gd name="T1" fmla="*/ 1888403640 h 90"/>
              <a:gd name="T2" fmla="*/ 2147483647 w 238"/>
              <a:gd name="T3" fmla="*/ 1888403640 h 90"/>
              <a:gd name="T4" fmla="*/ 2147483647 w 238"/>
              <a:gd name="T5" fmla="*/ 1888403640 h 90"/>
              <a:gd name="T6" fmla="*/ 2147483647 w 238"/>
              <a:gd name="T7" fmla="*/ 928223950 h 90"/>
              <a:gd name="T8" fmla="*/ 2147483647 w 238"/>
              <a:gd name="T9" fmla="*/ 928223950 h 90"/>
              <a:gd name="T10" fmla="*/ 2147483647 w 238"/>
              <a:gd name="T11" fmla="*/ 928223950 h 90"/>
              <a:gd name="T12" fmla="*/ 2147483647 w 238"/>
              <a:gd name="T13" fmla="*/ 0 h 90"/>
              <a:gd name="T14" fmla="*/ 2147483647 w 238"/>
              <a:gd name="T15" fmla="*/ 0 h 90"/>
              <a:gd name="T16" fmla="*/ 2147483647 w 238"/>
              <a:gd name="T17" fmla="*/ 0 h 90"/>
              <a:gd name="T18" fmla="*/ 2147483647 w 238"/>
              <a:gd name="T19" fmla="*/ 0 h 90"/>
              <a:gd name="T20" fmla="*/ 2147483647 w 238"/>
              <a:gd name="T21" fmla="*/ 0 h 90"/>
              <a:gd name="T22" fmla="*/ 2147483647 w 238"/>
              <a:gd name="T23" fmla="*/ 0 h 90"/>
              <a:gd name="T24" fmla="*/ 2147483647 w 238"/>
              <a:gd name="T25" fmla="*/ 0 h 90"/>
              <a:gd name="T26" fmla="*/ 2147483647 w 238"/>
              <a:gd name="T27" fmla="*/ 928223950 h 90"/>
              <a:gd name="T28" fmla="*/ 2147483647 w 238"/>
              <a:gd name="T29" fmla="*/ 928223950 h 90"/>
              <a:gd name="T30" fmla="*/ 2147483647 w 238"/>
              <a:gd name="T31" fmla="*/ 928223950 h 90"/>
              <a:gd name="T32" fmla="*/ 2147483647 w 238"/>
              <a:gd name="T33" fmla="*/ 928223950 h 90"/>
              <a:gd name="T34" fmla="*/ 2147483647 w 238"/>
              <a:gd name="T35" fmla="*/ 1888403640 h 90"/>
              <a:gd name="T36" fmla="*/ 2147483647 w 238"/>
              <a:gd name="T37" fmla="*/ 1888403640 h 90"/>
              <a:gd name="T38" fmla="*/ 2147483647 w 238"/>
              <a:gd name="T39" fmla="*/ 1888403640 h 90"/>
              <a:gd name="T40" fmla="*/ 2147483647 w 238"/>
              <a:gd name="T41" fmla="*/ 1888403640 h 90"/>
              <a:gd name="T42" fmla="*/ 2147483647 w 238"/>
              <a:gd name="T43" fmla="*/ 1888403640 h 90"/>
              <a:gd name="T44" fmla="*/ 2147483647 w 238"/>
              <a:gd name="T45" fmla="*/ 1888403640 h 90"/>
              <a:gd name="T46" fmla="*/ 2147483647 w 238"/>
              <a:gd name="T47" fmla="*/ 2147483647 h 90"/>
              <a:gd name="T48" fmla="*/ 2147483647 w 238"/>
              <a:gd name="T49" fmla="*/ 2147483647 h 90"/>
              <a:gd name="T50" fmla="*/ 2147483647 w 238"/>
              <a:gd name="T51" fmla="*/ 2147483647 h 90"/>
              <a:gd name="T52" fmla="*/ 2147483647 w 238"/>
              <a:gd name="T53" fmla="*/ 2147483647 h 90"/>
              <a:gd name="T54" fmla="*/ 2147483647 w 238"/>
              <a:gd name="T55" fmla="*/ 2147483647 h 90"/>
              <a:gd name="T56" fmla="*/ 2147483647 w 238"/>
              <a:gd name="T57" fmla="*/ 2147483647 h 90"/>
              <a:gd name="T58" fmla="*/ 2147483647 w 238"/>
              <a:gd name="T59" fmla="*/ 1888403640 h 90"/>
              <a:gd name="T60" fmla="*/ 2147483647 w 238"/>
              <a:gd name="T61" fmla="*/ 1888403640 h 90"/>
              <a:gd name="T62" fmla="*/ 2147483647 w 238"/>
              <a:gd name="T63" fmla="*/ 1888403640 h 90"/>
              <a:gd name="T64" fmla="*/ 2147483647 w 238"/>
              <a:gd name="T65" fmla="*/ 1888403640 h 90"/>
              <a:gd name="T66" fmla="*/ 0 w 238"/>
              <a:gd name="T67" fmla="*/ 928223950 h 90"/>
              <a:gd name="T68" fmla="*/ 0 w 238"/>
              <a:gd name="T69" fmla="*/ 928223950 h 90"/>
              <a:gd name="T70" fmla="*/ 2147483647 w 238"/>
              <a:gd name="T71" fmla="*/ 1888403640 h 90"/>
              <a:gd name="T72" fmla="*/ 2147483647 w 238"/>
              <a:gd name="T73" fmla="*/ 1888403640 h 90"/>
              <a:gd name="T74" fmla="*/ 2147483647 w 238"/>
              <a:gd name="T75" fmla="*/ 1888403640 h 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8" h="90">
                <a:moveTo>
                  <a:pt x="178" y="59"/>
                </a:moveTo>
                <a:lnTo>
                  <a:pt x="178" y="59"/>
                </a:lnTo>
                <a:cubicBezTo>
                  <a:pt x="178" y="29"/>
                  <a:pt x="178" y="29"/>
                  <a:pt x="178" y="29"/>
                </a:cubicBezTo>
                <a:cubicBezTo>
                  <a:pt x="148" y="0"/>
                  <a:pt x="178" y="0"/>
                  <a:pt x="178" y="0"/>
                </a:cubicBezTo>
                <a:lnTo>
                  <a:pt x="208" y="0"/>
                </a:lnTo>
                <a:cubicBezTo>
                  <a:pt x="237" y="0"/>
                  <a:pt x="237" y="29"/>
                  <a:pt x="237" y="29"/>
                </a:cubicBezTo>
                <a:cubicBezTo>
                  <a:pt x="237" y="59"/>
                  <a:pt x="237" y="59"/>
                  <a:pt x="208" y="59"/>
                </a:cubicBezTo>
                <a:cubicBezTo>
                  <a:pt x="178" y="59"/>
                  <a:pt x="178" y="59"/>
                  <a:pt x="178" y="59"/>
                </a:cubicBezTo>
                <a:cubicBezTo>
                  <a:pt x="208" y="89"/>
                  <a:pt x="208" y="89"/>
                  <a:pt x="208" y="89"/>
                </a:cubicBezTo>
                <a:cubicBezTo>
                  <a:pt x="208" y="89"/>
                  <a:pt x="208" y="89"/>
                  <a:pt x="178" y="89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48" y="59"/>
                  <a:pt x="148" y="89"/>
                  <a:pt x="148" y="89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0" y="29"/>
                  <a:pt x="0" y="29"/>
                  <a:pt x="0" y="29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59"/>
                  <a:pt x="118" y="59"/>
                  <a:pt x="148" y="59"/>
                </a:cubicBezTo>
                <a:lnTo>
                  <a:pt x="178" y="59"/>
                </a:lnTo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292" name="Freeform 220"/>
          <p:cNvSpPr>
            <a:spLocks noChangeArrowheads="1"/>
          </p:cNvSpPr>
          <p:nvPr/>
        </p:nvSpPr>
        <p:spPr bwMode="auto">
          <a:xfrm>
            <a:off x="1993441" y="5463721"/>
            <a:ext cx="10080" cy="10080"/>
          </a:xfrm>
          <a:custGeom>
            <a:avLst/>
            <a:gdLst>
              <a:gd name="T0" fmla="*/ 30 w 31"/>
              <a:gd name="T1" fmla="*/ 30 h 31"/>
              <a:gd name="T2" fmla="*/ 30 w 31"/>
              <a:gd name="T3" fmla="*/ 30 h 31"/>
              <a:gd name="T4" fmla="*/ 30 w 31"/>
              <a:gd name="T5" fmla="*/ 30 h 31"/>
              <a:gd name="T6" fmla="*/ 30 w 31"/>
              <a:gd name="T7" fmla="*/ 30 h 31"/>
              <a:gd name="T8" fmla="*/ 30 w 31"/>
              <a:gd name="T9" fmla="*/ 30 h 31"/>
              <a:gd name="T10" fmla="*/ 30 w 31"/>
              <a:gd name="T11" fmla="*/ 30 h 31"/>
              <a:gd name="T12" fmla="*/ 30 w 31"/>
              <a:gd name="T13" fmla="*/ 0 h 31"/>
              <a:gd name="T14" fmla="*/ 30 w 31"/>
              <a:gd name="T15" fmla="*/ 0 h 31"/>
              <a:gd name="T16" fmla="*/ 30 w 31"/>
              <a:gd name="T17" fmla="*/ 0 h 31"/>
              <a:gd name="T18" fmla="*/ 0 w 31"/>
              <a:gd name="T19" fmla="*/ 0 h 31"/>
              <a:gd name="T20" fmla="*/ 0 w 31"/>
              <a:gd name="T21" fmla="*/ 30 h 31"/>
              <a:gd name="T22" fmla="*/ 30 w 31"/>
              <a:gd name="T23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" h="31">
                <a:moveTo>
                  <a:pt x="30" y="30"/>
                </a:move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lnTo>
                  <a:pt x="30" y="30"/>
                </a:lnTo>
                <a:cubicBezTo>
                  <a:pt x="30" y="0"/>
                  <a:pt x="30" y="0"/>
                  <a:pt x="30" y="0"/>
                </a:cubicBezTo>
                <a:lnTo>
                  <a:pt x="30" y="0"/>
                </a:lnTo>
                <a:lnTo>
                  <a:pt x="30" y="0"/>
                </a:lnTo>
                <a:cubicBezTo>
                  <a:pt x="0" y="0"/>
                  <a:pt x="0" y="0"/>
                  <a:pt x="0" y="0"/>
                </a:cubicBezTo>
                <a:cubicBezTo>
                  <a:pt x="0" y="30"/>
                  <a:pt x="0" y="30"/>
                  <a:pt x="0" y="30"/>
                </a:cubicBezTo>
                <a:lnTo>
                  <a:pt x="30" y="30"/>
                </a:lnTo>
              </a:path>
            </a:pathLst>
          </a:custGeom>
          <a:solidFill>
            <a:srgbClr val="B3B3B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3297" name="Freeform 225"/>
          <p:cNvSpPr>
            <a:spLocks noChangeArrowheads="1"/>
          </p:cNvSpPr>
          <p:nvPr/>
        </p:nvSpPr>
        <p:spPr bwMode="auto">
          <a:xfrm>
            <a:off x="2648641" y="5437801"/>
            <a:ext cx="10080" cy="10080"/>
          </a:xfrm>
          <a:custGeom>
            <a:avLst/>
            <a:gdLst>
              <a:gd name="T0" fmla="*/ 30 w 31"/>
              <a:gd name="T1" fmla="*/ 30 h 31"/>
              <a:gd name="T2" fmla="*/ 30 w 31"/>
              <a:gd name="T3" fmla="*/ 30 h 31"/>
              <a:gd name="T4" fmla="*/ 30 w 31"/>
              <a:gd name="T5" fmla="*/ 0 h 31"/>
              <a:gd name="T6" fmla="*/ 0 w 31"/>
              <a:gd name="T7" fmla="*/ 0 h 31"/>
              <a:gd name="T8" fmla="*/ 30 w 31"/>
              <a:gd name="T9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30" y="30"/>
                </a:moveTo>
                <a:lnTo>
                  <a:pt x="30" y="30"/>
                </a:lnTo>
                <a:lnTo>
                  <a:pt x="30" y="0"/>
                </a:lnTo>
                <a:lnTo>
                  <a:pt x="0" y="0"/>
                </a:lnTo>
                <a:lnTo>
                  <a:pt x="30" y="30"/>
                </a:lnTo>
              </a:path>
            </a:pathLst>
          </a:custGeom>
          <a:solidFill>
            <a:srgbClr val="1D3F7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15526" name="Freeform 228"/>
          <p:cNvSpPr>
            <a:spLocks noChangeArrowheads="1"/>
          </p:cNvSpPr>
          <p:nvPr/>
        </p:nvSpPr>
        <p:spPr bwMode="auto">
          <a:xfrm>
            <a:off x="3305281" y="5109481"/>
            <a:ext cx="36000" cy="44640"/>
          </a:xfrm>
          <a:custGeom>
            <a:avLst/>
            <a:gdLst>
              <a:gd name="T0" fmla="*/ 39353 w 119"/>
              <a:gd name="T1" fmla="*/ 9578 h 149"/>
              <a:gd name="T2" fmla="*/ 39353 w 119"/>
              <a:gd name="T3" fmla="*/ 9578 h 149"/>
              <a:gd name="T4" fmla="*/ 39353 w 119"/>
              <a:gd name="T5" fmla="*/ 9578 h 149"/>
              <a:gd name="T6" fmla="*/ 39353 w 119"/>
              <a:gd name="T7" fmla="*/ 0 h 149"/>
              <a:gd name="T8" fmla="*/ 29682 w 119"/>
              <a:gd name="T9" fmla="*/ 0 h 149"/>
              <a:gd name="T10" fmla="*/ 29682 w 119"/>
              <a:gd name="T11" fmla="*/ 9578 h 149"/>
              <a:gd name="T12" fmla="*/ 29682 w 119"/>
              <a:gd name="T13" fmla="*/ 9578 h 149"/>
              <a:gd name="T14" fmla="*/ 29682 w 119"/>
              <a:gd name="T15" fmla="*/ 9578 h 149"/>
              <a:gd name="T16" fmla="*/ 29682 w 119"/>
              <a:gd name="T17" fmla="*/ 19487 h 149"/>
              <a:gd name="T18" fmla="*/ 9672 w 119"/>
              <a:gd name="T19" fmla="*/ 39304 h 149"/>
              <a:gd name="T20" fmla="*/ 0 w 119"/>
              <a:gd name="T21" fmla="*/ 39304 h 149"/>
              <a:gd name="T22" fmla="*/ 0 w 119"/>
              <a:gd name="T23" fmla="*/ 48883 h 149"/>
              <a:gd name="T24" fmla="*/ 0 w 119"/>
              <a:gd name="T25" fmla="*/ 48883 h 149"/>
              <a:gd name="T26" fmla="*/ 9672 w 119"/>
              <a:gd name="T27" fmla="*/ 48883 h 149"/>
              <a:gd name="T28" fmla="*/ 9672 w 119"/>
              <a:gd name="T29" fmla="*/ 48883 h 149"/>
              <a:gd name="T30" fmla="*/ 9672 w 119"/>
              <a:gd name="T31" fmla="*/ 48883 h 149"/>
              <a:gd name="T32" fmla="*/ 9672 w 119"/>
              <a:gd name="T33" fmla="*/ 48883 h 149"/>
              <a:gd name="T34" fmla="*/ 9672 w 119"/>
              <a:gd name="T35" fmla="*/ 48883 h 149"/>
              <a:gd name="T36" fmla="*/ 9672 w 119"/>
              <a:gd name="T37" fmla="*/ 48883 h 149"/>
              <a:gd name="T38" fmla="*/ 9672 w 119"/>
              <a:gd name="T39" fmla="*/ 39304 h 149"/>
              <a:gd name="T40" fmla="*/ 20010 w 119"/>
              <a:gd name="T41" fmla="*/ 39304 h 149"/>
              <a:gd name="T42" fmla="*/ 20010 w 119"/>
              <a:gd name="T43" fmla="*/ 39304 h 149"/>
              <a:gd name="T44" fmla="*/ 20010 w 119"/>
              <a:gd name="T45" fmla="*/ 39304 h 149"/>
              <a:gd name="T46" fmla="*/ 20010 w 119"/>
              <a:gd name="T47" fmla="*/ 29065 h 149"/>
              <a:gd name="T48" fmla="*/ 29682 w 119"/>
              <a:gd name="T49" fmla="*/ 29065 h 149"/>
              <a:gd name="T50" fmla="*/ 39353 w 119"/>
              <a:gd name="T51" fmla="*/ 9578 h 1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9" h="149">
                <a:moveTo>
                  <a:pt x="118" y="29"/>
                </a:moveTo>
                <a:lnTo>
                  <a:pt x="118" y="29"/>
                </a:lnTo>
                <a:cubicBezTo>
                  <a:pt x="118" y="0"/>
                  <a:pt x="118" y="0"/>
                  <a:pt x="118" y="0"/>
                </a:cubicBezTo>
                <a:lnTo>
                  <a:pt x="89" y="0"/>
                </a:lnTo>
                <a:cubicBezTo>
                  <a:pt x="89" y="29"/>
                  <a:pt x="89" y="29"/>
                  <a:pt x="89" y="29"/>
                </a:cubicBezTo>
                <a:lnTo>
                  <a:pt x="89" y="59"/>
                </a:lnTo>
                <a:cubicBezTo>
                  <a:pt x="29" y="119"/>
                  <a:pt x="29" y="119"/>
                  <a:pt x="29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48"/>
                  <a:pt x="0" y="148"/>
                  <a:pt x="0" y="148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29" y="119"/>
                  <a:pt x="29" y="119"/>
                  <a:pt x="29" y="119"/>
                </a:cubicBezTo>
                <a:cubicBezTo>
                  <a:pt x="29" y="119"/>
                  <a:pt x="29" y="119"/>
                  <a:pt x="60" y="119"/>
                </a:cubicBezTo>
                <a:cubicBezTo>
                  <a:pt x="60" y="88"/>
                  <a:pt x="60" y="88"/>
                  <a:pt x="60" y="88"/>
                </a:cubicBezTo>
                <a:cubicBezTo>
                  <a:pt x="60" y="88"/>
                  <a:pt x="60" y="88"/>
                  <a:pt x="89" y="88"/>
                </a:cubicBezTo>
                <a:cubicBezTo>
                  <a:pt x="118" y="29"/>
                  <a:pt x="118" y="29"/>
                  <a:pt x="118" y="29"/>
                </a:cubicBezTo>
              </a:path>
            </a:pathLst>
          </a:custGeom>
          <a:solidFill>
            <a:srgbClr val="4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527" name="Freeform 229"/>
          <p:cNvSpPr>
            <a:spLocks noChangeArrowheads="1"/>
          </p:cNvSpPr>
          <p:nvPr/>
        </p:nvSpPr>
        <p:spPr bwMode="auto">
          <a:xfrm>
            <a:off x="3349921" y="5100841"/>
            <a:ext cx="18720" cy="25920"/>
          </a:xfrm>
          <a:custGeom>
            <a:avLst/>
            <a:gdLst>
              <a:gd name="T0" fmla="*/ 0 w 61"/>
              <a:gd name="T1" fmla="*/ 9525 h 90"/>
              <a:gd name="T2" fmla="*/ 0 w 61"/>
              <a:gd name="T3" fmla="*/ 9525 h 90"/>
              <a:gd name="T4" fmla="*/ 0 w 61"/>
              <a:gd name="T5" fmla="*/ 9525 h 90"/>
              <a:gd name="T6" fmla="*/ 10150 w 61"/>
              <a:gd name="T7" fmla="*/ 9525 h 90"/>
              <a:gd name="T8" fmla="*/ 10150 w 61"/>
              <a:gd name="T9" fmla="*/ 18733 h 90"/>
              <a:gd name="T10" fmla="*/ 0 w 61"/>
              <a:gd name="T11" fmla="*/ 18733 h 90"/>
              <a:gd name="T12" fmla="*/ 0 w 61"/>
              <a:gd name="T13" fmla="*/ 28258 h 90"/>
              <a:gd name="T14" fmla="*/ 0 w 61"/>
              <a:gd name="T15" fmla="*/ 28258 h 90"/>
              <a:gd name="T16" fmla="*/ 10150 w 61"/>
              <a:gd name="T17" fmla="*/ 28258 h 90"/>
              <a:gd name="T18" fmla="*/ 20300 w 61"/>
              <a:gd name="T19" fmla="*/ 18733 h 90"/>
              <a:gd name="T20" fmla="*/ 20300 w 61"/>
              <a:gd name="T21" fmla="*/ 18733 h 90"/>
              <a:gd name="T22" fmla="*/ 20300 w 61"/>
              <a:gd name="T23" fmla="*/ 9525 h 90"/>
              <a:gd name="T24" fmla="*/ 20300 w 61"/>
              <a:gd name="T25" fmla="*/ 9525 h 90"/>
              <a:gd name="T26" fmla="*/ 20300 w 61"/>
              <a:gd name="T27" fmla="*/ 9525 h 90"/>
              <a:gd name="T28" fmla="*/ 20300 w 61"/>
              <a:gd name="T29" fmla="*/ 9525 h 90"/>
              <a:gd name="T30" fmla="*/ 20300 w 61"/>
              <a:gd name="T31" fmla="*/ 9525 h 90"/>
              <a:gd name="T32" fmla="*/ 10150 w 61"/>
              <a:gd name="T33" fmla="*/ 9525 h 90"/>
              <a:gd name="T34" fmla="*/ 10150 w 61"/>
              <a:gd name="T35" fmla="*/ 0 h 90"/>
              <a:gd name="T36" fmla="*/ 10150 w 61"/>
              <a:gd name="T37" fmla="*/ 9525 h 90"/>
              <a:gd name="T38" fmla="*/ 0 w 61"/>
              <a:gd name="T39" fmla="*/ 9525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1" h="90">
                <a:moveTo>
                  <a:pt x="0" y="30"/>
                </a:moveTo>
                <a:lnTo>
                  <a:pt x="0" y="30"/>
                </a:ln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89"/>
                  <a:pt x="0" y="89"/>
                  <a:pt x="0" y="89"/>
                </a:cubicBezTo>
                <a:cubicBezTo>
                  <a:pt x="30" y="89"/>
                  <a:pt x="30" y="89"/>
                  <a:pt x="30" y="89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30"/>
                  <a:pt x="60" y="30"/>
                  <a:pt x="60" y="30"/>
                </a:cubicBezTo>
                <a:lnTo>
                  <a:pt x="30" y="30"/>
                </a:lnTo>
                <a:cubicBezTo>
                  <a:pt x="30" y="0"/>
                  <a:pt x="30" y="0"/>
                  <a:pt x="30" y="0"/>
                </a:cubicBezTo>
                <a:lnTo>
                  <a:pt x="30" y="30"/>
                </a:lnTo>
                <a:lnTo>
                  <a:pt x="0" y="30"/>
                </a:lnTo>
              </a:path>
            </a:pathLst>
          </a:custGeom>
          <a:solidFill>
            <a:srgbClr val="4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528" name="Freeform 231"/>
          <p:cNvSpPr>
            <a:spLocks noChangeArrowheads="1"/>
          </p:cNvSpPr>
          <p:nvPr/>
        </p:nvSpPr>
        <p:spPr bwMode="auto">
          <a:xfrm>
            <a:off x="2550721" y="4985641"/>
            <a:ext cx="72000" cy="54720"/>
          </a:xfrm>
          <a:custGeom>
            <a:avLst/>
            <a:gdLst>
              <a:gd name="T0" fmla="*/ 2147483647 w 238"/>
              <a:gd name="T1" fmla="*/ 2147483647 h 180"/>
              <a:gd name="T2" fmla="*/ 2147483647 w 238"/>
              <a:gd name="T3" fmla="*/ 2147483647 h 180"/>
              <a:gd name="T4" fmla="*/ 2147483647 w 238"/>
              <a:gd name="T5" fmla="*/ 2147483647 h 180"/>
              <a:gd name="T6" fmla="*/ 2147483647 w 238"/>
              <a:gd name="T7" fmla="*/ 2147483647 h 180"/>
              <a:gd name="T8" fmla="*/ 2147483647 w 238"/>
              <a:gd name="T9" fmla="*/ 2147483647 h 180"/>
              <a:gd name="T10" fmla="*/ 2147483647 w 238"/>
              <a:gd name="T11" fmla="*/ 2147483647 h 180"/>
              <a:gd name="T12" fmla="*/ 2147483647 w 238"/>
              <a:gd name="T13" fmla="*/ 2147483647 h 180"/>
              <a:gd name="T14" fmla="*/ 2147483647 w 238"/>
              <a:gd name="T15" fmla="*/ 2147483647 h 180"/>
              <a:gd name="T16" fmla="*/ 2147483647 w 238"/>
              <a:gd name="T17" fmla="*/ 2147483647 h 180"/>
              <a:gd name="T18" fmla="*/ 2147483647 w 238"/>
              <a:gd name="T19" fmla="*/ 2147483647 h 180"/>
              <a:gd name="T20" fmla="*/ 2147483647 w 238"/>
              <a:gd name="T21" fmla="*/ 2147483647 h 180"/>
              <a:gd name="T22" fmla="*/ 2147483647 w 238"/>
              <a:gd name="T23" fmla="*/ 2147483647 h 180"/>
              <a:gd name="T24" fmla="*/ 2147483647 w 238"/>
              <a:gd name="T25" fmla="*/ 2147483647 h 180"/>
              <a:gd name="T26" fmla="*/ 2147483647 w 238"/>
              <a:gd name="T27" fmla="*/ 2147483647 h 180"/>
              <a:gd name="T28" fmla="*/ 2147483647 w 238"/>
              <a:gd name="T29" fmla="*/ 1129245794 h 180"/>
              <a:gd name="T30" fmla="*/ 2147483647 w 238"/>
              <a:gd name="T31" fmla="*/ 1129245794 h 180"/>
              <a:gd name="T32" fmla="*/ 2147483647 w 238"/>
              <a:gd name="T33" fmla="*/ 1129245794 h 180"/>
              <a:gd name="T34" fmla="*/ 2147483647 w 238"/>
              <a:gd name="T35" fmla="*/ 1129245794 h 180"/>
              <a:gd name="T36" fmla="*/ 2147483647 w 238"/>
              <a:gd name="T37" fmla="*/ 1129245794 h 180"/>
              <a:gd name="T38" fmla="*/ 2147483647 w 238"/>
              <a:gd name="T39" fmla="*/ 0 h 180"/>
              <a:gd name="T40" fmla="*/ 2147483647 w 238"/>
              <a:gd name="T41" fmla="*/ 0 h 180"/>
              <a:gd name="T42" fmla="*/ 2147483647 w 238"/>
              <a:gd name="T43" fmla="*/ 0 h 180"/>
              <a:gd name="T44" fmla="*/ 2147483647 w 238"/>
              <a:gd name="T45" fmla="*/ 0 h 180"/>
              <a:gd name="T46" fmla="*/ 2147483647 w 238"/>
              <a:gd name="T47" fmla="*/ 0 h 180"/>
              <a:gd name="T48" fmla="*/ 2147483647 w 238"/>
              <a:gd name="T49" fmla="*/ 0 h 180"/>
              <a:gd name="T50" fmla="*/ 2147483647 w 238"/>
              <a:gd name="T51" fmla="*/ 0 h 180"/>
              <a:gd name="T52" fmla="*/ 2147483647 w 238"/>
              <a:gd name="T53" fmla="*/ 0 h 180"/>
              <a:gd name="T54" fmla="*/ 2147483647 w 238"/>
              <a:gd name="T55" fmla="*/ 0 h 180"/>
              <a:gd name="T56" fmla="*/ 2147483647 w 238"/>
              <a:gd name="T57" fmla="*/ 0 h 180"/>
              <a:gd name="T58" fmla="*/ 2147483647 w 238"/>
              <a:gd name="T59" fmla="*/ 0 h 180"/>
              <a:gd name="T60" fmla="*/ 2147483647 w 238"/>
              <a:gd name="T61" fmla="*/ 0 h 180"/>
              <a:gd name="T62" fmla="*/ 2147483647 w 238"/>
              <a:gd name="T63" fmla="*/ 1129245794 h 180"/>
              <a:gd name="T64" fmla="*/ 2147483647 w 238"/>
              <a:gd name="T65" fmla="*/ 1129245794 h 180"/>
              <a:gd name="T66" fmla="*/ 2147483647 w 238"/>
              <a:gd name="T67" fmla="*/ 1129245794 h 180"/>
              <a:gd name="T68" fmla="*/ 2147483647 w 238"/>
              <a:gd name="T69" fmla="*/ 1129245794 h 180"/>
              <a:gd name="T70" fmla="*/ 1075795722 w 238"/>
              <a:gd name="T71" fmla="*/ 0 h 180"/>
              <a:gd name="T72" fmla="*/ 1075795722 w 238"/>
              <a:gd name="T73" fmla="*/ 0 h 180"/>
              <a:gd name="T74" fmla="*/ 1075795722 w 238"/>
              <a:gd name="T75" fmla="*/ 0 h 180"/>
              <a:gd name="T76" fmla="*/ 0 w 238"/>
              <a:gd name="T77" fmla="*/ 0 h 180"/>
              <a:gd name="T78" fmla="*/ 1075795722 w 238"/>
              <a:gd name="T79" fmla="*/ 1129245794 h 180"/>
              <a:gd name="T80" fmla="*/ 1075795722 w 238"/>
              <a:gd name="T81" fmla="*/ 1129245794 h 180"/>
              <a:gd name="T82" fmla="*/ 1075795722 w 238"/>
              <a:gd name="T83" fmla="*/ 2147483647 h 180"/>
              <a:gd name="T84" fmla="*/ 1075795722 w 238"/>
              <a:gd name="T85" fmla="*/ 2147483647 h 180"/>
              <a:gd name="T86" fmla="*/ 2147483647 w 238"/>
              <a:gd name="T87" fmla="*/ 2147483647 h 180"/>
              <a:gd name="T88" fmla="*/ 2147483647 w 238"/>
              <a:gd name="T89" fmla="*/ 2147483647 h 180"/>
              <a:gd name="T90" fmla="*/ 2147483647 w 238"/>
              <a:gd name="T91" fmla="*/ 2147483647 h 180"/>
              <a:gd name="T92" fmla="*/ 2147483647 w 238"/>
              <a:gd name="T93" fmla="*/ 2147483647 h 180"/>
              <a:gd name="T94" fmla="*/ 2147483647 w 238"/>
              <a:gd name="T95" fmla="*/ 2147483647 h 180"/>
              <a:gd name="T96" fmla="*/ 2147483647 w 238"/>
              <a:gd name="T97" fmla="*/ 2147483647 h 180"/>
              <a:gd name="T98" fmla="*/ 2147483647 w 238"/>
              <a:gd name="T99" fmla="*/ 2147483647 h 180"/>
              <a:gd name="T100" fmla="*/ 2147483647 w 238"/>
              <a:gd name="T101" fmla="*/ 2147483647 h 180"/>
              <a:gd name="T102" fmla="*/ 2147483647 w 238"/>
              <a:gd name="T103" fmla="*/ 2147483647 h 180"/>
              <a:gd name="T104" fmla="*/ 2147483647 w 238"/>
              <a:gd name="T105" fmla="*/ 2147483647 h 180"/>
              <a:gd name="T106" fmla="*/ 2147483647 w 238"/>
              <a:gd name="T107" fmla="*/ 2147483647 h 180"/>
              <a:gd name="T108" fmla="*/ 2147483647 w 238"/>
              <a:gd name="T109" fmla="*/ 2147483647 h 180"/>
              <a:gd name="T110" fmla="*/ 2147483647 w 238"/>
              <a:gd name="T111" fmla="*/ 2147483647 h 180"/>
              <a:gd name="T112" fmla="*/ 2147483647 w 238"/>
              <a:gd name="T113" fmla="*/ 2147483647 h 180"/>
              <a:gd name="T114" fmla="*/ 2147483647 w 238"/>
              <a:gd name="T115" fmla="*/ 2147483647 h 180"/>
              <a:gd name="T116" fmla="*/ 2147483647 w 238"/>
              <a:gd name="T117" fmla="*/ 2147483647 h 180"/>
              <a:gd name="T118" fmla="*/ 2147483647 w 238"/>
              <a:gd name="T119" fmla="*/ 2147483647 h 180"/>
              <a:gd name="T120" fmla="*/ 2147483647 w 238"/>
              <a:gd name="T121" fmla="*/ 2147483647 h 180"/>
              <a:gd name="T122" fmla="*/ 2147483647 w 238"/>
              <a:gd name="T123" fmla="*/ 2147483647 h 18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8" h="180">
                <a:moveTo>
                  <a:pt x="208" y="148"/>
                </a:moveTo>
                <a:lnTo>
                  <a:pt x="208" y="148"/>
                </a:lnTo>
                <a:cubicBezTo>
                  <a:pt x="237" y="148"/>
                  <a:pt x="237" y="148"/>
                  <a:pt x="237" y="148"/>
                </a:cubicBezTo>
                <a:lnTo>
                  <a:pt x="237" y="119"/>
                </a:lnTo>
                <a:cubicBezTo>
                  <a:pt x="208" y="119"/>
                  <a:pt x="208" y="119"/>
                  <a:pt x="208" y="119"/>
                </a:cubicBezTo>
                <a:cubicBezTo>
                  <a:pt x="237" y="89"/>
                  <a:pt x="237" y="89"/>
                  <a:pt x="237" y="89"/>
                </a:cubicBezTo>
                <a:cubicBezTo>
                  <a:pt x="237" y="60"/>
                  <a:pt x="237" y="60"/>
                  <a:pt x="237" y="60"/>
                </a:cubicBezTo>
                <a:cubicBezTo>
                  <a:pt x="237" y="30"/>
                  <a:pt x="237" y="30"/>
                  <a:pt x="237" y="30"/>
                </a:cubicBezTo>
                <a:lnTo>
                  <a:pt x="208" y="30"/>
                </a:lnTo>
                <a:cubicBezTo>
                  <a:pt x="208" y="0"/>
                  <a:pt x="208" y="0"/>
                  <a:pt x="208" y="0"/>
                </a:cubicBezTo>
                <a:lnTo>
                  <a:pt x="177" y="0"/>
                </a:lnTo>
                <a:cubicBezTo>
                  <a:pt x="148" y="0"/>
                  <a:pt x="148" y="0"/>
                  <a:pt x="148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30"/>
                  <a:pt x="89" y="30"/>
                  <a:pt x="89" y="30"/>
                </a:cubicBezTo>
                <a:cubicBezTo>
                  <a:pt x="59" y="30"/>
                  <a:pt x="59" y="30"/>
                  <a:pt x="59" y="30"/>
                </a:cubicBezTo>
                <a:cubicBezTo>
                  <a:pt x="29" y="0"/>
                  <a:pt x="29" y="0"/>
                  <a:pt x="29" y="0"/>
                </a:cubicBezTo>
                <a:cubicBezTo>
                  <a:pt x="0" y="0"/>
                  <a:pt x="0" y="0"/>
                  <a:pt x="0" y="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60"/>
                  <a:pt x="29" y="60"/>
                  <a:pt x="29" y="60"/>
                </a:cubicBezTo>
                <a:cubicBezTo>
                  <a:pt x="59" y="89"/>
                  <a:pt x="59" y="89"/>
                  <a:pt x="59" y="89"/>
                </a:cubicBezTo>
                <a:cubicBezTo>
                  <a:pt x="89" y="119"/>
                  <a:pt x="89" y="119"/>
                  <a:pt x="89" y="119"/>
                </a:cubicBezTo>
                <a:lnTo>
                  <a:pt x="89" y="148"/>
                </a:lnTo>
                <a:cubicBezTo>
                  <a:pt x="119" y="148"/>
                  <a:pt x="119" y="148"/>
                  <a:pt x="119" y="148"/>
                </a:cubicBezTo>
                <a:lnTo>
                  <a:pt x="148" y="179"/>
                </a:lnTo>
                <a:lnTo>
                  <a:pt x="148" y="148"/>
                </a:lnTo>
                <a:cubicBezTo>
                  <a:pt x="177" y="148"/>
                  <a:pt x="177" y="148"/>
                  <a:pt x="177" y="148"/>
                </a:cubicBezTo>
                <a:cubicBezTo>
                  <a:pt x="208" y="148"/>
                  <a:pt x="208" y="148"/>
                  <a:pt x="208" y="148"/>
                </a:cubicBezTo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305" name="Freeform 233"/>
          <p:cNvSpPr>
            <a:spLocks noChangeArrowheads="1"/>
          </p:cNvSpPr>
          <p:nvPr/>
        </p:nvSpPr>
        <p:spPr bwMode="auto">
          <a:xfrm>
            <a:off x="2356321" y="4879081"/>
            <a:ext cx="1440" cy="8640"/>
          </a:xfrm>
          <a:custGeom>
            <a:avLst/>
            <a:gdLst>
              <a:gd name="T0" fmla="*/ 0 w 1"/>
              <a:gd name="T1" fmla="*/ 30 h 31"/>
              <a:gd name="T2" fmla="*/ 0 w 1"/>
              <a:gd name="T3" fmla="*/ 0 h 31"/>
              <a:gd name="T4" fmla="*/ 0 w 1"/>
              <a:gd name="T5" fmla="*/ 0 h 31"/>
              <a:gd name="T6" fmla="*/ 0 w 1"/>
              <a:gd name="T7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31">
                <a:moveTo>
                  <a:pt x="0" y="30"/>
                </a:moveTo>
                <a:lnTo>
                  <a:pt x="0" y="0"/>
                </a:lnTo>
                <a:lnTo>
                  <a:pt x="0" y="0"/>
                </a:lnTo>
                <a:lnTo>
                  <a:pt x="0" y="30"/>
                </a:lnTo>
              </a:path>
            </a:pathLst>
          </a:custGeom>
          <a:solidFill>
            <a:srgbClr val="1D3F7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15530" name="Freeform 234"/>
          <p:cNvSpPr>
            <a:spLocks noChangeArrowheads="1"/>
          </p:cNvSpPr>
          <p:nvPr/>
        </p:nvSpPr>
        <p:spPr bwMode="auto">
          <a:xfrm>
            <a:off x="2471521" y="4674600"/>
            <a:ext cx="108000" cy="80640"/>
          </a:xfrm>
          <a:custGeom>
            <a:avLst/>
            <a:gdLst>
              <a:gd name="T0" fmla="*/ 2147483647 w 357"/>
              <a:gd name="T1" fmla="*/ 2147483647 h 269"/>
              <a:gd name="T2" fmla="*/ 2147483647 w 357"/>
              <a:gd name="T3" fmla="*/ 2147483647 h 269"/>
              <a:gd name="T4" fmla="*/ 2147483647 w 357"/>
              <a:gd name="T5" fmla="*/ 2147483647 h 269"/>
              <a:gd name="T6" fmla="*/ 2147483647 w 357"/>
              <a:gd name="T7" fmla="*/ 2147483647 h 269"/>
              <a:gd name="T8" fmla="*/ 2147483647 w 357"/>
              <a:gd name="T9" fmla="*/ 2147483647 h 269"/>
              <a:gd name="T10" fmla="*/ 2147483647 w 357"/>
              <a:gd name="T11" fmla="*/ 2147483647 h 269"/>
              <a:gd name="T12" fmla="*/ 2147483647 w 357"/>
              <a:gd name="T13" fmla="*/ 2147483647 h 269"/>
              <a:gd name="T14" fmla="*/ 2147483647 w 357"/>
              <a:gd name="T15" fmla="*/ 2147483647 h 269"/>
              <a:gd name="T16" fmla="*/ 2147483647 w 357"/>
              <a:gd name="T17" fmla="*/ 2147483647 h 269"/>
              <a:gd name="T18" fmla="*/ 2147483647 w 357"/>
              <a:gd name="T19" fmla="*/ 2147483647 h 269"/>
              <a:gd name="T20" fmla="*/ 2147483647 w 357"/>
              <a:gd name="T21" fmla="*/ 2147483647 h 269"/>
              <a:gd name="T22" fmla="*/ 2147483647 w 357"/>
              <a:gd name="T23" fmla="*/ 2147483647 h 269"/>
              <a:gd name="T24" fmla="*/ 2147483647 w 357"/>
              <a:gd name="T25" fmla="*/ 2147483647 h 269"/>
              <a:gd name="T26" fmla="*/ 2147483647 w 357"/>
              <a:gd name="T27" fmla="*/ 2147483647 h 269"/>
              <a:gd name="T28" fmla="*/ 2147483647 w 357"/>
              <a:gd name="T29" fmla="*/ 2147483647 h 269"/>
              <a:gd name="T30" fmla="*/ 2147483647 w 357"/>
              <a:gd name="T31" fmla="*/ 2147483647 h 269"/>
              <a:gd name="T32" fmla="*/ 2147483647 w 357"/>
              <a:gd name="T33" fmla="*/ 2147483647 h 269"/>
              <a:gd name="T34" fmla="*/ 2147483647 w 357"/>
              <a:gd name="T35" fmla="*/ 2147483647 h 269"/>
              <a:gd name="T36" fmla="*/ 2147483647 w 357"/>
              <a:gd name="T37" fmla="*/ 2147483647 h 269"/>
              <a:gd name="T38" fmla="*/ 2147483647 w 357"/>
              <a:gd name="T39" fmla="*/ 2147483647 h 269"/>
              <a:gd name="T40" fmla="*/ 2147483647 w 357"/>
              <a:gd name="T41" fmla="*/ 2147483647 h 269"/>
              <a:gd name="T42" fmla="*/ 2147483647 w 357"/>
              <a:gd name="T43" fmla="*/ 1082799026 h 269"/>
              <a:gd name="T44" fmla="*/ 2147483647 w 357"/>
              <a:gd name="T45" fmla="*/ 0 h 269"/>
              <a:gd name="T46" fmla="*/ 2147483647 w 357"/>
              <a:gd name="T47" fmla="*/ 0 h 269"/>
              <a:gd name="T48" fmla="*/ 2147483647 w 357"/>
              <a:gd name="T49" fmla="*/ 0 h 269"/>
              <a:gd name="T50" fmla="*/ 2147483647 w 357"/>
              <a:gd name="T51" fmla="*/ 0 h 269"/>
              <a:gd name="T52" fmla="*/ 0 w 357"/>
              <a:gd name="T53" fmla="*/ 2147483647 h 269"/>
              <a:gd name="T54" fmla="*/ 0 w 357"/>
              <a:gd name="T55" fmla="*/ 2147483647 h 269"/>
              <a:gd name="T56" fmla="*/ 1112844174 w 357"/>
              <a:gd name="T57" fmla="*/ 2147483647 h 269"/>
              <a:gd name="T58" fmla="*/ 2147483647 w 357"/>
              <a:gd name="T59" fmla="*/ 2147483647 h 269"/>
              <a:gd name="T60" fmla="*/ 2147483647 w 357"/>
              <a:gd name="T61" fmla="*/ 2147483647 h 269"/>
              <a:gd name="T62" fmla="*/ 2147483647 w 357"/>
              <a:gd name="T63" fmla="*/ 2147483647 h 269"/>
              <a:gd name="T64" fmla="*/ 2147483647 w 357"/>
              <a:gd name="T65" fmla="*/ 2147483647 h 269"/>
              <a:gd name="T66" fmla="*/ 2147483647 w 357"/>
              <a:gd name="T67" fmla="*/ 2147483647 h 269"/>
              <a:gd name="T68" fmla="*/ 2147483647 w 357"/>
              <a:gd name="T69" fmla="*/ 2147483647 h 269"/>
              <a:gd name="T70" fmla="*/ 2147483647 w 357"/>
              <a:gd name="T71" fmla="*/ 2147483647 h 269"/>
              <a:gd name="T72" fmla="*/ 2147483647 w 357"/>
              <a:gd name="T73" fmla="*/ 2147483647 h 269"/>
              <a:gd name="T74" fmla="*/ 2147483647 w 357"/>
              <a:gd name="T75" fmla="*/ 2147483647 h 269"/>
              <a:gd name="T76" fmla="*/ 2147483647 w 357"/>
              <a:gd name="T77" fmla="*/ 2147483647 h 269"/>
              <a:gd name="T78" fmla="*/ 2147483647 w 357"/>
              <a:gd name="T79" fmla="*/ 2147483647 h 269"/>
              <a:gd name="T80" fmla="*/ 2147483647 w 357"/>
              <a:gd name="T81" fmla="*/ 2147483647 h 269"/>
              <a:gd name="T82" fmla="*/ 2147483647 w 357"/>
              <a:gd name="T83" fmla="*/ 2147483647 h 26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57" h="269">
                <a:moveTo>
                  <a:pt x="237" y="268"/>
                </a:moveTo>
                <a:lnTo>
                  <a:pt x="237" y="268"/>
                </a:lnTo>
                <a:cubicBezTo>
                  <a:pt x="237" y="237"/>
                  <a:pt x="237" y="237"/>
                  <a:pt x="237" y="237"/>
                </a:cubicBezTo>
                <a:cubicBezTo>
                  <a:pt x="267" y="237"/>
                  <a:pt x="267" y="237"/>
                  <a:pt x="267" y="237"/>
                </a:cubicBezTo>
                <a:cubicBezTo>
                  <a:pt x="326" y="268"/>
                  <a:pt x="326" y="268"/>
                  <a:pt x="326" y="268"/>
                </a:cubicBezTo>
                <a:cubicBezTo>
                  <a:pt x="356" y="237"/>
                  <a:pt x="356" y="237"/>
                  <a:pt x="356" y="237"/>
                </a:cubicBezTo>
                <a:cubicBezTo>
                  <a:pt x="267" y="178"/>
                  <a:pt x="267" y="178"/>
                  <a:pt x="267" y="178"/>
                </a:cubicBezTo>
                <a:cubicBezTo>
                  <a:pt x="237" y="149"/>
                  <a:pt x="237" y="149"/>
                  <a:pt x="237" y="149"/>
                </a:cubicBezTo>
                <a:lnTo>
                  <a:pt x="237" y="119"/>
                </a:lnTo>
                <a:cubicBezTo>
                  <a:pt x="207" y="89"/>
                  <a:pt x="207" y="89"/>
                  <a:pt x="207" y="89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178" y="60"/>
                  <a:pt x="178" y="60"/>
                  <a:pt x="178" y="60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48" y="89"/>
                  <a:pt x="119" y="89"/>
                  <a:pt x="119" y="60"/>
                </a:cubicBezTo>
                <a:cubicBezTo>
                  <a:pt x="59" y="30"/>
                  <a:pt x="59" y="30"/>
                  <a:pt x="59" y="30"/>
                </a:cubicBezTo>
                <a:cubicBezTo>
                  <a:pt x="59" y="30"/>
                  <a:pt x="59" y="30"/>
                  <a:pt x="59" y="0"/>
                </a:cubicBezTo>
                <a:cubicBezTo>
                  <a:pt x="0" y="60"/>
                  <a:pt x="0" y="60"/>
                  <a:pt x="0" y="60"/>
                </a:cubicBezTo>
                <a:cubicBezTo>
                  <a:pt x="30" y="119"/>
                  <a:pt x="30" y="119"/>
                  <a:pt x="30" y="119"/>
                </a:cubicBezTo>
                <a:lnTo>
                  <a:pt x="59" y="119"/>
                </a:lnTo>
                <a:cubicBezTo>
                  <a:pt x="89" y="119"/>
                  <a:pt x="89" y="119"/>
                  <a:pt x="89" y="119"/>
                </a:cubicBezTo>
                <a:cubicBezTo>
                  <a:pt x="148" y="149"/>
                  <a:pt x="148" y="149"/>
                  <a:pt x="148" y="149"/>
                </a:cubicBezTo>
                <a:cubicBezTo>
                  <a:pt x="148" y="149"/>
                  <a:pt x="148" y="149"/>
                  <a:pt x="148" y="178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178" y="178"/>
                  <a:pt x="178" y="178"/>
                  <a:pt x="178" y="208"/>
                </a:cubicBezTo>
                <a:cubicBezTo>
                  <a:pt x="207" y="208"/>
                  <a:pt x="207" y="208"/>
                  <a:pt x="207" y="208"/>
                </a:cubicBezTo>
                <a:cubicBezTo>
                  <a:pt x="207" y="237"/>
                  <a:pt x="207" y="237"/>
                  <a:pt x="207" y="237"/>
                </a:cubicBezTo>
                <a:cubicBezTo>
                  <a:pt x="207" y="268"/>
                  <a:pt x="207" y="268"/>
                  <a:pt x="207" y="268"/>
                </a:cubicBezTo>
                <a:cubicBezTo>
                  <a:pt x="207" y="268"/>
                  <a:pt x="207" y="268"/>
                  <a:pt x="237" y="268"/>
                </a:cubicBezTo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48801" y="4966921"/>
            <a:ext cx="737280" cy="551520"/>
            <a:chOff x="468313" y="5475288"/>
            <a:chExt cx="812800" cy="608012"/>
          </a:xfrm>
          <a:solidFill>
            <a:srgbClr val="408000"/>
          </a:solidFill>
        </p:grpSpPr>
        <p:sp>
          <p:nvSpPr>
            <p:cNvPr id="3283" name="Freeform 211"/>
            <p:cNvSpPr>
              <a:spLocks noChangeArrowheads="1"/>
            </p:cNvSpPr>
            <p:nvPr/>
          </p:nvSpPr>
          <p:spPr bwMode="auto">
            <a:xfrm>
              <a:off x="1055688" y="6013450"/>
              <a:ext cx="20637" cy="20638"/>
            </a:xfrm>
            <a:custGeom>
              <a:avLst/>
              <a:gdLst>
                <a:gd name="T0" fmla="*/ 29 w 60"/>
                <a:gd name="T1" fmla="*/ 30 h 61"/>
                <a:gd name="T2" fmla="*/ 29 w 60"/>
                <a:gd name="T3" fmla="*/ 30 h 61"/>
                <a:gd name="T4" fmla="*/ 29 w 60"/>
                <a:gd name="T5" fmla="*/ 30 h 61"/>
                <a:gd name="T6" fmla="*/ 29 w 60"/>
                <a:gd name="T7" fmla="*/ 30 h 61"/>
                <a:gd name="T8" fmla="*/ 29 w 60"/>
                <a:gd name="T9" fmla="*/ 30 h 61"/>
                <a:gd name="T10" fmla="*/ 29 w 60"/>
                <a:gd name="T11" fmla="*/ 0 h 61"/>
                <a:gd name="T12" fmla="*/ 29 w 60"/>
                <a:gd name="T13" fmla="*/ 0 h 61"/>
                <a:gd name="T14" fmla="*/ 29 w 60"/>
                <a:gd name="T15" fmla="*/ 0 h 61"/>
                <a:gd name="T16" fmla="*/ 29 w 60"/>
                <a:gd name="T17" fmla="*/ 0 h 61"/>
                <a:gd name="T18" fmla="*/ 0 w 60"/>
                <a:gd name="T19" fmla="*/ 30 h 61"/>
                <a:gd name="T20" fmla="*/ 0 w 60"/>
                <a:gd name="T21" fmla="*/ 30 h 61"/>
                <a:gd name="T22" fmla="*/ 0 w 60"/>
                <a:gd name="T23" fmla="*/ 30 h 61"/>
                <a:gd name="T24" fmla="*/ 0 w 60"/>
                <a:gd name="T25" fmla="*/ 60 h 61"/>
                <a:gd name="T26" fmla="*/ 29 w 60"/>
                <a:gd name="T27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1">
                  <a:moveTo>
                    <a:pt x="29" y="30"/>
                  </a:moveTo>
                  <a:lnTo>
                    <a:pt x="29" y="30"/>
                  </a:lnTo>
                  <a:cubicBezTo>
                    <a:pt x="29" y="30"/>
                    <a:pt x="59" y="30"/>
                    <a:pt x="29" y="30"/>
                  </a:cubicBezTo>
                  <a:lnTo>
                    <a:pt x="29" y="30"/>
                  </a:lnTo>
                  <a:lnTo>
                    <a:pt x="29" y="30"/>
                  </a:lnTo>
                  <a:cubicBezTo>
                    <a:pt x="29" y="0"/>
                    <a:pt x="29" y="0"/>
                    <a:pt x="29" y="0"/>
                  </a:cubicBez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ubicBezTo>
                    <a:pt x="0" y="30"/>
                    <a:pt x="0" y="30"/>
                    <a:pt x="0" y="30"/>
                  </a:cubicBezTo>
                  <a:lnTo>
                    <a:pt x="0" y="30"/>
                  </a:lnTo>
                  <a:lnTo>
                    <a:pt x="0" y="30"/>
                  </a:lnTo>
                  <a:lnTo>
                    <a:pt x="0" y="60"/>
                  </a:lnTo>
                  <a:lnTo>
                    <a:pt x="29" y="3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77">
                <a:solidFill>
                  <a:srgbClr val="000000"/>
                </a:solidFill>
                <a:latin typeface="Arial" panose="020B0604020202020204" pitchFamily="34" charset="0"/>
                <a:ea typeface="ヒラギノ角ゴ Pro W3" charset="0"/>
              </a:endParaRPr>
            </a:p>
          </p:txBody>
        </p:sp>
        <p:sp>
          <p:nvSpPr>
            <p:cNvPr id="3285" name="Freeform 213"/>
            <p:cNvSpPr>
              <a:spLocks noChangeArrowheads="1"/>
            </p:cNvSpPr>
            <p:nvPr/>
          </p:nvSpPr>
          <p:spPr bwMode="auto">
            <a:xfrm>
              <a:off x="869950" y="6042025"/>
              <a:ext cx="88900" cy="39688"/>
            </a:xfrm>
            <a:custGeom>
              <a:avLst/>
              <a:gdLst>
                <a:gd name="T0" fmla="*/ 178 w 268"/>
                <a:gd name="T1" fmla="*/ 60 h 120"/>
                <a:gd name="T2" fmla="*/ 178 w 268"/>
                <a:gd name="T3" fmla="*/ 60 h 120"/>
                <a:gd name="T4" fmla="*/ 178 w 268"/>
                <a:gd name="T5" fmla="*/ 30 h 120"/>
                <a:gd name="T6" fmla="*/ 178 w 268"/>
                <a:gd name="T7" fmla="*/ 30 h 120"/>
                <a:gd name="T8" fmla="*/ 178 w 268"/>
                <a:gd name="T9" fmla="*/ 30 h 120"/>
                <a:gd name="T10" fmla="*/ 178 w 268"/>
                <a:gd name="T11" fmla="*/ 30 h 120"/>
                <a:gd name="T12" fmla="*/ 178 w 268"/>
                <a:gd name="T13" fmla="*/ 30 h 120"/>
                <a:gd name="T14" fmla="*/ 178 w 268"/>
                <a:gd name="T15" fmla="*/ 0 h 120"/>
                <a:gd name="T16" fmla="*/ 178 w 268"/>
                <a:gd name="T17" fmla="*/ 0 h 120"/>
                <a:gd name="T18" fmla="*/ 237 w 268"/>
                <a:gd name="T19" fmla="*/ 0 h 120"/>
                <a:gd name="T20" fmla="*/ 237 w 268"/>
                <a:gd name="T21" fmla="*/ 0 h 120"/>
                <a:gd name="T22" fmla="*/ 267 w 268"/>
                <a:gd name="T23" fmla="*/ 0 h 120"/>
                <a:gd name="T24" fmla="*/ 267 w 268"/>
                <a:gd name="T25" fmla="*/ 0 h 120"/>
                <a:gd name="T26" fmla="*/ 267 w 268"/>
                <a:gd name="T27" fmla="*/ 30 h 120"/>
                <a:gd name="T28" fmla="*/ 267 w 268"/>
                <a:gd name="T29" fmla="*/ 30 h 120"/>
                <a:gd name="T30" fmla="*/ 237 w 268"/>
                <a:gd name="T31" fmla="*/ 30 h 120"/>
                <a:gd name="T32" fmla="*/ 237 w 268"/>
                <a:gd name="T33" fmla="*/ 30 h 120"/>
                <a:gd name="T34" fmla="*/ 237 w 268"/>
                <a:gd name="T35" fmla="*/ 60 h 120"/>
                <a:gd name="T36" fmla="*/ 178 w 268"/>
                <a:gd name="T37" fmla="*/ 60 h 120"/>
                <a:gd name="T38" fmla="*/ 178 w 268"/>
                <a:gd name="T39" fmla="*/ 60 h 120"/>
                <a:gd name="T40" fmla="*/ 148 w 268"/>
                <a:gd name="T41" fmla="*/ 89 h 120"/>
                <a:gd name="T42" fmla="*/ 119 w 268"/>
                <a:gd name="T43" fmla="*/ 119 h 120"/>
                <a:gd name="T44" fmla="*/ 89 w 268"/>
                <a:gd name="T45" fmla="*/ 119 h 120"/>
                <a:gd name="T46" fmla="*/ 89 w 268"/>
                <a:gd name="T47" fmla="*/ 119 h 120"/>
                <a:gd name="T48" fmla="*/ 0 w 268"/>
                <a:gd name="T49" fmla="*/ 119 h 120"/>
                <a:gd name="T50" fmla="*/ 0 w 268"/>
                <a:gd name="T51" fmla="*/ 119 h 120"/>
                <a:gd name="T52" fmla="*/ 89 w 268"/>
                <a:gd name="T53" fmla="*/ 89 h 120"/>
                <a:gd name="T54" fmla="*/ 89 w 268"/>
                <a:gd name="T55" fmla="*/ 89 h 120"/>
                <a:gd name="T56" fmla="*/ 89 w 268"/>
                <a:gd name="T57" fmla="*/ 60 h 120"/>
                <a:gd name="T58" fmla="*/ 119 w 268"/>
                <a:gd name="T59" fmla="*/ 60 h 120"/>
                <a:gd name="T60" fmla="*/ 119 w 268"/>
                <a:gd name="T61" fmla="*/ 60 h 120"/>
                <a:gd name="T62" fmla="*/ 148 w 268"/>
                <a:gd name="T63" fmla="*/ 60 h 120"/>
                <a:gd name="T64" fmla="*/ 178 w 268"/>
                <a:gd name="T6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" h="120">
                  <a:moveTo>
                    <a:pt x="178" y="60"/>
                  </a:moveTo>
                  <a:lnTo>
                    <a:pt x="178" y="60"/>
                  </a:lnTo>
                  <a:cubicBezTo>
                    <a:pt x="178" y="60"/>
                    <a:pt x="178" y="60"/>
                    <a:pt x="178" y="30"/>
                  </a:cubicBezTo>
                  <a:lnTo>
                    <a:pt x="178" y="30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8" y="30"/>
                  </a:lnTo>
                  <a:cubicBezTo>
                    <a:pt x="178" y="0"/>
                    <a:pt x="178" y="0"/>
                    <a:pt x="178" y="0"/>
                  </a:cubicBezTo>
                  <a:lnTo>
                    <a:pt x="178" y="0"/>
                  </a:lnTo>
                  <a:cubicBezTo>
                    <a:pt x="237" y="0"/>
                    <a:pt x="237" y="0"/>
                    <a:pt x="237" y="0"/>
                  </a:cubicBezTo>
                  <a:lnTo>
                    <a:pt x="237" y="0"/>
                  </a:lnTo>
                  <a:cubicBezTo>
                    <a:pt x="267" y="0"/>
                    <a:pt x="267" y="0"/>
                    <a:pt x="267" y="0"/>
                  </a:cubicBezTo>
                  <a:lnTo>
                    <a:pt x="267" y="0"/>
                  </a:lnTo>
                  <a:cubicBezTo>
                    <a:pt x="267" y="30"/>
                    <a:pt x="267" y="30"/>
                    <a:pt x="267" y="30"/>
                  </a:cubicBezTo>
                  <a:lnTo>
                    <a:pt x="267" y="30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7" y="60"/>
                  </a:lnTo>
                  <a:cubicBezTo>
                    <a:pt x="178" y="60"/>
                    <a:pt x="178" y="60"/>
                    <a:pt x="178" y="60"/>
                  </a:cubicBezTo>
                  <a:lnTo>
                    <a:pt x="178" y="60"/>
                  </a:lnTo>
                  <a:cubicBezTo>
                    <a:pt x="148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19" y="119"/>
                  </a:cubicBezTo>
                  <a:cubicBezTo>
                    <a:pt x="89" y="119"/>
                    <a:pt x="89" y="119"/>
                    <a:pt x="89" y="119"/>
                  </a:cubicBezTo>
                  <a:lnTo>
                    <a:pt x="89" y="119"/>
                  </a:lnTo>
                  <a:cubicBezTo>
                    <a:pt x="0" y="119"/>
                    <a:pt x="0" y="119"/>
                    <a:pt x="0" y="119"/>
                  </a:cubicBezTo>
                  <a:lnTo>
                    <a:pt x="0" y="119"/>
                  </a:lnTo>
                  <a:cubicBezTo>
                    <a:pt x="89" y="89"/>
                    <a:pt x="89" y="89"/>
                    <a:pt x="89" y="89"/>
                  </a:cubicBezTo>
                  <a:lnTo>
                    <a:pt x="89" y="89"/>
                  </a:lnTo>
                  <a:cubicBezTo>
                    <a:pt x="89" y="60"/>
                    <a:pt x="89" y="60"/>
                    <a:pt x="89" y="60"/>
                  </a:cubicBezTo>
                  <a:cubicBezTo>
                    <a:pt x="119" y="60"/>
                    <a:pt x="119" y="60"/>
                    <a:pt x="119" y="60"/>
                  </a:cubicBezTo>
                  <a:lnTo>
                    <a:pt x="119" y="60"/>
                  </a:lnTo>
                  <a:cubicBezTo>
                    <a:pt x="119" y="60"/>
                    <a:pt x="119" y="30"/>
                    <a:pt x="148" y="60"/>
                  </a:cubicBezTo>
                  <a:lnTo>
                    <a:pt x="178" y="6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77">
                <a:solidFill>
                  <a:srgbClr val="000000"/>
                </a:solidFill>
                <a:latin typeface="Arial" panose="020B0604020202020204" pitchFamily="34" charset="0"/>
                <a:ea typeface="ヒラギノ角ゴ Pro W3" charset="0"/>
              </a:endParaRPr>
            </a:p>
          </p:txBody>
        </p:sp>
        <p:sp>
          <p:nvSpPr>
            <p:cNvPr id="3287" name="Freeform 215"/>
            <p:cNvSpPr>
              <a:spLocks noChangeArrowheads="1"/>
            </p:cNvSpPr>
            <p:nvPr/>
          </p:nvSpPr>
          <p:spPr bwMode="auto">
            <a:xfrm>
              <a:off x="790575" y="6072188"/>
              <a:ext cx="11113" cy="9525"/>
            </a:xfrm>
            <a:custGeom>
              <a:avLst/>
              <a:gdLst>
                <a:gd name="T0" fmla="*/ 29 w 30"/>
                <a:gd name="T1" fmla="*/ 30 h 31"/>
                <a:gd name="T2" fmla="*/ 29 w 30"/>
                <a:gd name="T3" fmla="*/ 30 h 31"/>
                <a:gd name="T4" fmla="*/ 29 w 30"/>
                <a:gd name="T5" fmla="*/ 30 h 31"/>
                <a:gd name="T6" fmla="*/ 0 w 30"/>
                <a:gd name="T7" fmla="*/ 30 h 31"/>
                <a:gd name="T8" fmla="*/ 0 w 30"/>
                <a:gd name="T9" fmla="*/ 30 h 31"/>
                <a:gd name="T10" fmla="*/ 0 w 30"/>
                <a:gd name="T11" fmla="*/ 30 h 31"/>
                <a:gd name="T12" fmla="*/ 0 w 30"/>
                <a:gd name="T13" fmla="*/ 0 h 31"/>
                <a:gd name="T14" fmla="*/ 0 w 30"/>
                <a:gd name="T15" fmla="*/ 0 h 31"/>
                <a:gd name="T16" fmla="*/ 29 w 30"/>
                <a:gd name="T17" fmla="*/ 0 h 31"/>
                <a:gd name="T18" fmla="*/ 29 w 30"/>
                <a:gd name="T19" fmla="*/ 0 h 31"/>
                <a:gd name="T20" fmla="*/ 29 w 30"/>
                <a:gd name="T21" fmla="*/ 0 h 31"/>
                <a:gd name="T22" fmla="*/ 29 w 30"/>
                <a:gd name="T23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1">
                  <a:moveTo>
                    <a:pt x="29" y="30"/>
                  </a:moveTo>
                  <a:lnTo>
                    <a:pt x="29" y="30"/>
                  </a:lnTo>
                  <a:lnTo>
                    <a:pt x="29" y="30"/>
                  </a:lnTo>
                  <a:cubicBezTo>
                    <a:pt x="0" y="30"/>
                    <a:pt x="0" y="30"/>
                    <a:pt x="0" y="30"/>
                  </a:cubicBezTo>
                  <a:lnTo>
                    <a:pt x="0" y="30"/>
                  </a:lnTo>
                  <a:lnTo>
                    <a:pt x="0" y="3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lnTo>
                    <a:pt x="29" y="0"/>
                  </a:lnTo>
                  <a:lnTo>
                    <a:pt x="29" y="0"/>
                  </a:lnTo>
                  <a:cubicBezTo>
                    <a:pt x="29" y="30"/>
                    <a:pt x="29" y="30"/>
                    <a:pt x="29" y="3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77">
                <a:solidFill>
                  <a:srgbClr val="000000"/>
                </a:solidFill>
                <a:latin typeface="Arial" panose="020B0604020202020204" pitchFamily="34" charset="0"/>
                <a:ea typeface="ヒラギノ角ゴ Pro W3" charset="0"/>
              </a:endParaRPr>
            </a:p>
          </p:txBody>
        </p:sp>
        <p:sp>
          <p:nvSpPr>
            <p:cNvPr id="3288" name="Freeform 216"/>
            <p:cNvSpPr>
              <a:spLocks noChangeArrowheads="1"/>
            </p:cNvSpPr>
            <p:nvPr/>
          </p:nvSpPr>
          <p:spPr bwMode="auto">
            <a:xfrm>
              <a:off x="625475" y="6062663"/>
              <a:ext cx="49213" cy="20637"/>
            </a:xfrm>
            <a:custGeom>
              <a:avLst/>
              <a:gdLst>
                <a:gd name="T0" fmla="*/ 148 w 149"/>
                <a:gd name="T1" fmla="*/ 59 h 60"/>
                <a:gd name="T2" fmla="*/ 148 w 149"/>
                <a:gd name="T3" fmla="*/ 59 h 60"/>
                <a:gd name="T4" fmla="*/ 148 w 149"/>
                <a:gd name="T5" fmla="*/ 59 h 60"/>
                <a:gd name="T6" fmla="*/ 58 w 149"/>
                <a:gd name="T7" fmla="*/ 59 h 60"/>
                <a:gd name="T8" fmla="*/ 58 w 149"/>
                <a:gd name="T9" fmla="*/ 29 h 60"/>
                <a:gd name="T10" fmla="*/ 58 w 149"/>
                <a:gd name="T11" fmla="*/ 29 h 60"/>
                <a:gd name="T12" fmla="*/ 29 w 149"/>
                <a:gd name="T13" fmla="*/ 29 h 60"/>
                <a:gd name="T14" fmla="*/ 29 w 149"/>
                <a:gd name="T15" fmla="*/ 29 h 60"/>
                <a:gd name="T16" fmla="*/ 0 w 149"/>
                <a:gd name="T17" fmla="*/ 29 h 60"/>
                <a:gd name="T18" fmla="*/ 0 w 149"/>
                <a:gd name="T19" fmla="*/ 0 h 60"/>
                <a:gd name="T20" fmla="*/ 0 w 149"/>
                <a:gd name="T21" fmla="*/ 0 h 60"/>
                <a:gd name="T22" fmla="*/ 29 w 149"/>
                <a:gd name="T23" fmla="*/ 0 h 60"/>
                <a:gd name="T24" fmla="*/ 29 w 149"/>
                <a:gd name="T25" fmla="*/ 0 h 60"/>
                <a:gd name="T26" fmla="*/ 58 w 149"/>
                <a:gd name="T27" fmla="*/ 0 h 60"/>
                <a:gd name="T28" fmla="*/ 58 w 149"/>
                <a:gd name="T29" fmla="*/ 29 h 60"/>
                <a:gd name="T30" fmla="*/ 58 w 149"/>
                <a:gd name="T31" fmla="*/ 29 h 60"/>
                <a:gd name="T32" fmla="*/ 89 w 149"/>
                <a:gd name="T33" fmla="*/ 29 h 60"/>
                <a:gd name="T34" fmla="*/ 148 w 149"/>
                <a:gd name="T3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60">
                  <a:moveTo>
                    <a:pt x="148" y="59"/>
                  </a:moveTo>
                  <a:lnTo>
                    <a:pt x="148" y="59"/>
                  </a:lnTo>
                  <a:lnTo>
                    <a:pt x="148" y="59"/>
                  </a:lnTo>
                  <a:cubicBezTo>
                    <a:pt x="58" y="59"/>
                    <a:pt x="58" y="59"/>
                    <a:pt x="58" y="59"/>
                  </a:cubicBezTo>
                  <a:cubicBezTo>
                    <a:pt x="58" y="59"/>
                    <a:pt x="58" y="59"/>
                    <a:pt x="58" y="29"/>
                  </a:cubicBezTo>
                  <a:lnTo>
                    <a:pt x="58" y="29"/>
                  </a:lnTo>
                  <a:cubicBezTo>
                    <a:pt x="29" y="29"/>
                    <a:pt x="29" y="29"/>
                    <a:pt x="29" y="29"/>
                  </a:cubicBezTo>
                  <a:lnTo>
                    <a:pt x="29" y="29"/>
                  </a:lnTo>
                  <a:lnTo>
                    <a:pt x="0" y="29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29" y="0"/>
                    <a:pt x="29" y="0"/>
                    <a:pt x="29" y="0"/>
                  </a:cubicBezTo>
                  <a:lnTo>
                    <a:pt x="29" y="0"/>
                  </a:lnTo>
                  <a:cubicBezTo>
                    <a:pt x="58" y="0"/>
                    <a:pt x="58" y="0"/>
                    <a:pt x="58" y="0"/>
                  </a:cubicBezTo>
                  <a:lnTo>
                    <a:pt x="58" y="29"/>
                  </a:lnTo>
                  <a:lnTo>
                    <a:pt x="58" y="29"/>
                  </a:lnTo>
                  <a:cubicBezTo>
                    <a:pt x="89" y="29"/>
                    <a:pt x="89" y="29"/>
                    <a:pt x="89" y="29"/>
                  </a:cubicBezTo>
                  <a:lnTo>
                    <a:pt x="148" y="5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77">
                <a:solidFill>
                  <a:srgbClr val="000000"/>
                </a:solidFill>
                <a:latin typeface="Arial" panose="020B0604020202020204" pitchFamily="34" charset="0"/>
                <a:ea typeface="ヒラギノ角ゴ Pro W3" charset="0"/>
              </a:endParaRPr>
            </a:p>
          </p:txBody>
        </p:sp>
        <p:sp>
          <p:nvSpPr>
            <p:cNvPr id="3291" name="Freeform 219"/>
            <p:cNvSpPr>
              <a:spLocks noChangeArrowheads="1"/>
            </p:cNvSpPr>
            <p:nvPr/>
          </p:nvSpPr>
          <p:spPr bwMode="auto">
            <a:xfrm>
              <a:off x="468313" y="6022975"/>
              <a:ext cx="60325" cy="30163"/>
            </a:xfrm>
            <a:custGeom>
              <a:avLst/>
              <a:gdLst>
                <a:gd name="T0" fmla="*/ 29 w 179"/>
                <a:gd name="T1" fmla="*/ 59 h 90"/>
                <a:gd name="T2" fmla="*/ 29 w 179"/>
                <a:gd name="T3" fmla="*/ 59 h 90"/>
                <a:gd name="T4" fmla="*/ 29 w 179"/>
                <a:gd name="T5" fmla="*/ 59 h 90"/>
                <a:gd name="T6" fmla="*/ 0 w 179"/>
                <a:gd name="T7" fmla="*/ 89 h 90"/>
                <a:gd name="T8" fmla="*/ 0 w 179"/>
                <a:gd name="T9" fmla="*/ 89 h 90"/>
                <a:gd name="T10" fmla="*/ 0 w 179"/>
                <a:gd name="T11" fmla="*/ 59 h 90"/>
                <a:gd name="T12" fmla="*/ 0 w 179"/>
                <a:gd name="T13" fmla="*/ 59 h 90"/>
                <a:gd name="T14" fmla="*/ 29 w 179"/>
                <a:gd name="T15" fmla="*/ 30 h 90"/>
                <a:gd name="T16" fmla="*/ 29 w 179"/>
                <a:gd name="T17" fmla="*/ 30 h 90"/>
                <a:gd name="T18" fmla="*/ 29 w 179"/>
                <a:gd name="T19" fmla="*/ 30 h 90"/>
                <a:gd name="T20" fmla="*/ 59 w 179"/>
                <a:gd name="T21" fmla="*/ 30 h 90"/>
                <a:gd name="T22" fmla="*/ 59 w 179"/>
                <a:gd name="T23" fmla="*/ 30 h 90"/>
                <a:gd name="T24" fmla="*/ 59 w 179"/>
                <a:gd name="T25" fmla="*/ 30 h 90"/>
                <a:gd name="T26" fmla="*/ 59 w 179"/>
                <a:gd name="T27" fmla="*/ 0 h 90"/>
                <a:gd name="T28" fmla="*/ 59 w 179"/>
                <a:gd name="T29" fmla="*/ 0 h 90"/>
                <a:gd name="T30" fmla="*/ 89 w 179"/>
                <a:gd name="T31" fmla="*/ 0 h 90"/>
                <a:gd name="T32" fmla="*/ 89 w 179"/>
                <a:gd name="T33" fmla="*/ 0 h 90"/>
                <a:gd name="T34" fmla="*/ 89 w 179"/>
                <a:gd name="T35" fmla="*/ 0 h 90"/>
                <a:gd name="T36" fmla="*/ 119 w 179"/>
                <a:gd name="T37" fmla="*/ 0 h 90"/>
                <a:gd name="T38" fmla="*/ 89 w 179"/>
                <a:gd name="T39" fmla="*/ 30 h 90"/>
                <a:gd name="T40" fmla="*/ 89 w 179"/>
                <a:gd name="T41" fmla="*/ 30 h 90"/>
                <a:gd name="T42" fmla="*/ 89 w 179"/>
                <a:gd name="T43" fmla="*/ 30 h 90"/>
                <a:gd name="T44" fmla="*/ 89 w 179"/>
                <a:gd name="T45" fmla="*/ 30 h 90"/>
                <a:gd name="T46" fmla="*/ 89 w 179"/>
                <a:gd name="T47" fmla="*/ 59 h 90"/>
                <a:gd name="T48" fmla="*/ 119 w 179"/>
                <a:gd name="T49" fmla="*/ 59 h 90"/>
                <a:gd name="T50" fmla="*/ 119 w 179"/>
                <a:gd name="T51" fmla="*/ 59 h 90"/>
                <a:gd name="T52" fmla="*/ 119 w 179"/>
                <a:gd name="T53" fmla="*/ 59 h 90"/>
                <a:gd name="T54" fmla="*/ 119 w 179"/>
                <a:gd name="T55" fmla="*/ 59 h 90"/>
                <a:gd name="T56" fmla="*/ 148 w 179"/>
                <a:gd name="T57" fmla="*/ 59 h 90"/>
                <a:gd name="T58" fmla="*/ 148 w 179"/>
                <a:gd name="T59" fmla="*/ 59 h 90"/>
                <a:gd name="T60" fmla="*/ 178 w 179"/>
                <a:gd name="T61" fmla="*/ 59 h 90"/>
                <a:gd name="T62" fmla="*/ 178 w 179"/>
                <a:gd name="T63" fmla="*/ 59 h 90"/>
                <a:gd name="T64" fmla="*/ 178 w 179"/>
                <a:gd name="T65" fmla="*/ 59 h 90"/>
                <a:gd name="T66" fmla="*/ 148 w 179"/>
                <a:gd name="T67" fmla="*/ 59 h 90"/>
                <a:gd name="T68" fmla="*/ 148 w 179"/>
                <a:gd name="T69" fmla="*/ 59 h 90"/>
                <a:gd name="T70" fmla="*/ 119 w 179"/>
                <a:gd name="T71" fmla="*/ 59 h 90"/>
                <a:gd name="T72" fmla="*/ 119 w 179"/>
                <a:gd name="T73" fmla="*/ 59 h 90"/>
                <a:gd name="T74" fmla="*/ 119 w 179"/>
                <a:gd name="T75" fmla="*/ 89 h 90"/>
                <a:gd name="T76" fmla="*/ 89 w 179"/>
                <a:gd name="T77" fmla="*/ 89 h 90"/>
                <a:gd name="T78" fmla="*/ 89 w 179"/>
                <a:gd name="T79" fmla="*/ 59 h 90"/>
                <a:gd name="T80" fmla="*/ 89 w 179"/>
                <a:gd name="T81" fmla="*/ 59 h 90"/>
                <a:gd name="T82" fmla="*/ 59 w 179"/>
                <a:gd name="T83" fmla="*/ 59 h 90"/>
                <a:gd name="T84" fmla="*/ 59 w 179"/>
                <a:gd name="T85" fmla="*/ 59 h 90"/>
                <a:gd name="T86" fmla="*/ 59 w 179"/>
                <a:gd name="T87" fmla="*/ 59 h 90"/>
                <a:gd name="T88" fmla="*/ 59 w 179"/>
                <a:gd name="T89" fmla="*/ 59 h 90"/>
                <a:gd name="T90" fmla="*/ 29 w 179"/>
                <a:gd name="T91" fmla="*/ 89 h 90"/>
                <a:gd name="T92" fmla="*/ 29 w 179"/>
                <a:gd name="T93" fmla="*/ 89 h 90"/>
                <a:gd name="T94" fmla="*/ 29 w 179"/>
                <a:gd name="T95" fmla="*/ 5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9" h="90">
                  <a:moveTo>
                    <a:pt x="29" y="59"/>
                  </a:moveTo>
                  <a:lnTo>
                    <a:pt x="29" y="59"/>
                  </a:lnTo>
                  <a:lnTo>
                    <a:pt x="29" y="59"/>
                  </a:lnTo>
                  <a:cubicBezTo>
                    <a:pt x="0" y="89"/>
                    <a:pt x="0" y="89"/>
                    <a:pt x="0" y="89"/>
                  </a:cubicBezTo>
                  <a:lnTo>
                    <a:pt x="0" y="89"/>
                  </a:lnTo>
                  <a:cubicBezTo>
                    <a:pt x="0" y="59"/>
                    <a:pt x="0" y="59"/>
                    <a:pt x="0" y="59"/>
                  </a:cubicBezTo>
                  <a:lnTo>
                    <a:pt x="0" y="59"/>
                  </a:lnTo>
                  <a:cubicBezTo>
                    <a:pt x="29" y="30"/>
                    <a:pt x="29" y="30"/>
                    <a:pt x="29" y="30"/>
                  </a:cubicBezTo>
                  <a:lnTo>
                    <a:pt x="29" y="30"/>
                  </a:lnTo>
                  <a:lnTo>
                    <a:pt x="29" y="30"/>
                  </a:lnTo>
                  <a:cubicBezTo>
                    <a:pt x="59" y="30"/>
                    <a:pt x="59" y="30"/>
                    <a:pt x="59" y="30"/>
                  </a:cubicBezTo>
                  <a:lnTo>
                    <a:pt x="59" y="30"/>
                  </a:lnTo>
                  <a:lnTo>
                    <a:pt x="59" y="30"/>
                  </a:lnTo>
                  <a:cubicBezTo>
                    <a:pt x="59" y="0"/>
                    <a:pt x="59" y="0"/>
                    <a:pt x="59" y="0"/>
                  </a:cubicBezTo>
                  <a:lnTo>
                    <a:pt x="59" y="0"/>
                  </a:lnTo>
                  <a:cubicBezTo>
                    <a:pt x="89" y="0"/>
                    <a:pt x="89" y="0"/>
                    <a:pt x="89" y="0"/>
                  </a:cubicBezTo>
                  <a:lnTo>
                    <a:pt x="89" y="0"/>
                  </a:lnTo>
                  <a:lnTo>
                    <a:pt x="89" y="0"/>
                  </a:lnTo>
                  <a:cubicBezTo>
                    <a:pt x="119" y="0"/>
                    <a:pt x="119" y="0"/>
                    <a:pt x="119" y="0"/>
                  </a:cubicBezTo>
                  <a:cubicBezTo>
                    <a:pt x="89" y="30"/>
                    <a:pt x="89" y="30"/>
                    <a:pt x="89" y="30"/>
                  </a:cubicBezTo>
                  <a:lnTo>
                    <a:pt x="89" y="30"/>
                  </a:lnTo>
                  <a:lnTo>
                    <a:pt x="89" y="30"/>
                  </a:lnTo>
                  <a:lnTo>
                    <a:pt x="89" y="30"/>
                  </a:lnTo>
                  <a:cubicBezTo>
                    <a:pt x="89" y="59"/>
                    <a:pt x="89" y="59"/>
                    <a:pt x="89" y="59"/>
                  </a:cubicBezTo>
                  <a:cubicBezTo>
                    <a:pt x="89" y="59"/>
                    <a:pt x="89" y="59"/>
                    <a:pt x="119" y="59"/>
                  </a:cubicBezTo>
                  <a:lnTo>
                    <a:pt x="119" y="59"/>
                  </a:lnTo>
                  <a:lnTo>
                    <a:pt x="119" y="59"/>
                  </a:lnTo>
                  <a:lnTo>
                    <a:pt x="119" y="59"/>
                  </a:lnTo>
                  <a:cubicBezTo>
                    <a:pt x="119" y="59"/>
                    <a:pt x="148" y="30"/>
                    <a:pt x="148" y="59"/>
                  </a:cubicBezTo>
                  <a:lnTo>
                    <a:pt x="148" y="59"/>
                  </a:lnTo>
                  <a:cubicBezTo>
                    <a:pt x="178" y="59"/>
                    <a:pt x="178" y="59"/>
                    <a:pt x="178" y="59"/>
                  </a:cubicBezTo>
                  <a:lnTo>
                    <a:pt x="178" y="59"/>
                  </a:lnTo>
                  <a:cubicBezTo>
                    <a:pt x="178" y="59"/>
                    <a:pt x="178" y="89"/>
                    <a:pt x="178" y="59"/>
                  </a:cubicBezTo>
                  <a:cubicBezTo>
                    <a:pt x="148" y="59"/>
                    <a:pt x="148" y="59"/>
                    <a:pt x="148" y="59"/>
                  </a:cubicBezTo>
                  <a:lnTo>
                    <a:pt x="148" y="59"/>
                  </a:lnTo>
                  <a:cubicBezTo>
                    <a:pt x="119" y="59"/>
                    <a:pt x="119" y="59"/>
                    <a:pt x="119" y="59"/>
                  </a:cubicBezTo>
                  <a:lnTo>
                    <a:pt x="119" y="59"/>
                  </a:lnTo>
                  <a:cubicBezTo>
                    <a:pt x="119" y="89"/>
                    <a:pt x="119" y="89"/>
                    <a:pt x="119" y="89"/>
                  </a:cubicBezTo>
                  <a:cubicBezTo>
                    <a:pt x="89" y="89"/>
                    <a:pt x="89" y="89"/>
                    <a:pt x="89" y="89"/>
                  </a:cubicBezTo>
                  <a:cubicBezTo>
                    <a:pt x="89" y="59"/>
                    <a:pt x="89" y="59"/>
                    <a:pt x="89" y="59"/>
                  </a:cubicBezTo>
                  <a:lnTo>
                    <a:pt x="89" y="59"/>
                  </a:lnTo>
                  <a:cubicBezTo>
                    <a:pt x="59" y="59"/>
                    <a:pt x="59" y="59"/>
                    <a:pt x="59" y="59"/>
                  </a:cubicBezTo>
                  <a:lnTo>
                    <a:pt x="59" y="59"/>
                  </a:lnTo>
                  <a:lnTo>
                    <a:pt x="59" y="59"/>
                  </a:lnTo>
                  <a:lnTo>
                    <a:pt x="59" y="59"/>
                  </a:lnTo>
                  <a:cubicBezTo>
                    <a:pt x="29" y="89"/>
                    <a:pt x="29" y="89"/>
                    <a:pt x="29" y="89"/>
                  </a:cubicBezTo>
                  <a:lnTo>
                    <a:pt x="29" y="89"/>
                  </a:lnTo>
                  <a:lnTo>
                    <a:pt x="29" y="5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77">
                <a:solidFill>
                  <a:srgbClr val="000000"/>
                </a:solidFill>
                <a:latin typeface="Arial" panose="020B0604020202020204" pitchFamily="34" charset="0"/>
                <a:ea typeface="ヒラギノ角ゴ Pro W3" charset="0"/>
              </a:endParaRPr>
            </a:p>
          </p:txBody>
        </p:sp>
        <p:sp>
          <p:nvSpPr>
            <p:cNvPr id="3295" name="Freeform 223"/>
            <p:cNvSpPr>
              <a:spLocks noChangeArrowheads="1"/>
            </p:cNvSpPr>
            <p:nvPr/>
          </p:nvSpPr>
          <p:spPr bwMode="auto">
            <a:xfrm>
              <a:off x="762000" y="6072188"/>
              <a:ext cx="9525" cy="9525"/>
            </a:xfrm>
            <a:custGeom>
              <a:avLst/>
              <a:gdLst>
                <a:gd name="T0" fmla="*/ 0 w 32"/>
                <a:gd name="T1" fmla="*/ 0 h 31"/>
                <a:gd name="T2" fmla="*/ 0 w 32"/>
                <a:gd name="T3" fmla="*/ 0 h 31"/>
                <a:gd name="T4" fmla="*/ 0 w 32"/>
                <a:gd name="T5" fmla="*/ 30 h 31"/>
                <a:gd name="T6" fmla="*/ 0 w 32"/>
                <a:gd name="T7" fmla="*/ 30 h 31"/>
                <a:gd name="T8" fmla="*/ 31 w 32"/>
                <a:gd name="T9" fmla="*/ 30 h 31"/>
                <a:gd name="T10" fmla="*/ 31 w 32"/>
                <a:gd name="T11" fmla="*/ 30 h 31"/>
                <a:gd name="T12" fmla="*/ 31 w 32"/>
                <a:gd name="T13" fmla="*/ 30 h 31"/>
                <a:gd name="T14" fmla="*/ 31 w 32"/>
                <a:gd name="T15" fmla="*/ 30 h 31"/>
                <a:gd name="T16" fmla="*/ 31 w 32"/>
                <a:gd name="T17" fmla="*/ 0 h 31"/>
                <a:gd name="T18" fmla="*/ 0 w 32"/>
                <a:gd name="T1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1">
                  <a:moveTo>
                    <a:pt x="0" y="0"/>
                  </a:moveTo>
                  <a:lnTo>
                    <a:pt x="0" y="0"/>
                  </a:lnTo>
                  <a:cubicBezTo>
                    <a:pt x="0" y="30"/>
                    <a:pt x="0" y="30"/>
                    <a:pt x="0" y="30"/>
                  </a:cubicBezTo>
                  <a:lnTo>
                    <a:pt x="0" y="30"/>
                  </a:lnTo>
                  <a:cubicBezTo>
                    <a:pt x="0" y="30"/>
                    <a:pt x="0" y="30"/>
                    <a:pt x="31" y="30"/>
                  </a:cubicBezTo>
                  <a:lnTo>
                    <a:pt x="31" y="30"/>
                  </a:lnTo>
                  <a:lnTo>
                    <a:pt x="31" y="30"/>
                  </a:lnTo>
                  <a:lnTo>
                    <a:pt x="31" y="30"/>
                  </a:lnTo>
                  <a:cubicBezTo>
                    <a:pt x="31" y="0"/>
                    <a:pt x="31" y="0"/>
                    <a:pt x="31" y="0"/>
                  </a:cubicBez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77">
                <a:solidFill>
                  <a:srgbClr val="000000"/>
                </a:solidFill>
                <a:latin typeface="Arial" panose="020B0604020202020204" pitchFamily="34" charset="0"/>
                <a:ea typeface="ヒラギノ角ゴ Pro W3" charset="0"/>
              </a:endParaRPr>
            </a:p>
          </p:txBody>
        </p:sp>
        <p:sp>
          <p:nvSpPr>
            <p:cNvPr id="3308" name="Freeform 236"/>
            <p:cNvSpPr>
              <a:spLocks noChangeArrowheads="1"/>
            </p:cNvSpPr>
            <p:nvPr/>
          </p:nvSpPr>
          <p:spPr bwMode="auto">
            <a:xfrm>
              <a:off x="1231900" y="5475288"/>
              <a:ext cx="49213" cy="39687"/>
            </a:xfrm>
            <a:custGeom>
              <a:avLst/>
              <a:gdLst>
                <a:gd name="T0" fmla="*/ 89 w 150"/>
                <a:gd name="T1" fmla="*/ 0 h 120"/>
                <a:gd name="T2" fmla="*/ 89 w 150"/>
                <a:gd name="T3" fmla="*/ 0 h 120"/>
                <a:gd name="T4" fmla="*/ 89 w 150"/>
                <a:gd name="T5" fmla="*/ 0 h 120"/>
                <a:gd name="T6" fmla="*/ 89 w 150"/>
                <a:gd name="T7" fmla="*/ 0 h 120"/>
                <a:gd name="T8" fmla="*/ 89 w 150"/>
                <a:gd name="T9" fmla="*/ 0 h 120"/>
                <a:gd name="T10" fmla="*/ 60 w 150"/>
                <a:gd name="T11" fmla="*/ 0 h 120"/>
                <a:gd name="T12" fmla="*/ 60 w 150"/>
                <a:gd name="T13" fmla="*/ 0 h 120"/>
                <a:gd name="T14" fmla="*/ 60 w 150"/>
                <a:gd name="T15" fmla="*/ 30 h 120"/>
                <a:gd name="T16" fmla="*/ 60 w 150"/>
                <a:gd name="T17" fmla="*/ 30 h 120"/>
                <a:gd name="T18" fmla="*/ 0 w 150"/>
                <a:gd name="T19" fmla="*/ 59 h 120"/>
                <a:gd name="T20" fmla="*/ 0 w 150"/>
                <a:gd name="T21" fmla="*/ 59 h 120"/>
                <a:gd name="T22" fmla="*/ 0 w 150"/>
                <a:gd name="T23" fmla="*/ 59 h 120"/>
                <a:gd name="T24" fmla="*/ 0 w 150"/>
                <a:gd name="T25" fmla="*/ 59 h 120"/>
                <a:gd name="T26" fmla="*/ 30 w 150"/>
                <a:gd name="T27" fmla="*/ 59 h 120"/>
                <a:gd name="T28" fmla="*/ 30 w 150"/>
                <a:gd name="T29" fmla="*/ 59 h 120"/>
                <a:gd name="T30" fmla="*/ 60 w 150"/>
                <a:gd name="T31" fmla="*/ 59 h 120"/>
                <a:gd name="T32" fmla="*/ 60 w 150"/>
                <a:gd name="T33" fmla="*/ 89 h 120"/>
                <a:gd name="T34" fmla="*/ 60 w 150"/>
                <a:gd name="T35" fmla="*/ 89 h 120"/>
                <a:gd name="T36" fmla="*/ 30 w 150"/>
                <a:gd name="T37" fmla="*/ 89 h 120"/>
                <a:gd name="T38" fmla="*/ 30 w 150"/>
                <a:gd name="T39" fmla="*/ 89 h 120"/>
                <a:gd name="T40" fmla="*/ 30 w 150"/>
                <a:gd name="T41" fmla="*/ 89 h 120"/>
                <a:gd name="T42" fmla="*/ 60 w 150"/>
                <a:gd name="T43" fmla="*/ 119 h 120"/>
                <a:gd name="T44" fmla="*/ 60 w 150"/>
                <a:gd name="T45" fmla="*/ 119 h 120"/>
                <a:gd name="T46" fmla="*/ 119 w 150"/>
                <a:gd name="T47" fmla="*/ 89 h 120"/>
                <a:gd name="T48" fmla="*/ 119 w 150"/>
                <a:gd name="T49" fmla="*/ 59 h 120"/>
                <a:gd name="T50" fmla="*/ 149 w 150"/>
                <a:gd name="T51" fmla="*/ 59 h 120"/>
                <a:gd name="T52" fmla="*/ 149 w 150"/>
                <a:gd name="T53" fmla="*/ 59 h 120"/>
                <a:gd name="T54" fmla="*/ 149 w 150"/>
                <a:gd name="T55" fmla="*/ 30 h 120"/>
                <a:gd name="T56" fmla="*/ 149 w 150"/>
                <a:gd name="T57" fmla="*/ 30 h 120"/>
                <a:gd name="T58" fmla="*/ 119 w 150"/>
                <a:gd name="T59" fmla="*/ 0 h 120"/>
                <a:gd name="T60" fmla="*/ 119 w 150"/>
                <a:gd name="T61" fmla="*/ 0 h 120"/>
                <a:gd name="T62" fmla="*/ 119 w 150"/>
                <a:gd name="T63" fmla="*/ 0 h 120"/>
                <a:gd name="T64" fmla="*/ 89 w 150"/>
                <a:gd name="T6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0" h="120">
                  <a:moveTo>
                    <a:pt x="89" y="0"/>
                  </a:move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cubicBezTo>
                    <a:pt x="60" y="0"/>
                    <a:pt x="60" y="0"/>
                    <a:pt x="60" y="0"/>
                  </a:cubicBezTo>
                  <a:lnTo>
                    <a:pt x="60" y="0"/>
                  </a:lnTo>
                  <a:cubicBezTo>
                    <a:pt x="60" y="30"/>
                    <a:pt x="60" y="30"/>
                    <a:pt x="60" y="30"/>
                  </a:cubicBezTo>
                  <a:lnTo>
                    <a:pt x="60" y="30"/>
                  </a:lnTo>
                  <a:cubicBezTo>
                    <a:pt x="0" y="59"/>
                    <a:pt x="0" y="59"/>
                    <a:pt x="0" y="59"/>
                  </a:cubicBez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cubicBezTo>
                    <a:pt x="30" y="59"/>
                    <a:pt x="30" y="59"/>
                    <a:pt x="30" y="59"/>
                  </a:cubicBezTo>
                  <a:lnTo>
                    <a:pt x="30" y="59"/>
                  </a:lnTo>
                  <a:cubicBezTo>
                    <a:pt x="60" y="59"/>
                    <a:pt x="60" y="59"/>
                    <a:pt x="60" y="59"/>
                  </a:cubicBezTo>
                  <a:lnTo>
                    <a:pt x="60" y="89"/>
                  </a:lnTo>
                  <a:lnTo>
                    <a:pt x="60" y="89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cubicBezTo>
                    <a:pt x="60" y="119"/>
                    <a:pt x="60" y="119"/>
                    <a:pt x="60" y="119"/>
                  </a:cubicBezTo>
                  <a:lnTo>
                    <a:pt x="60" y="119"/>
                  </a:lnTo>
                  <a:cubicBezTo>
                    <a:pt x="119" y="89"/>
                    <a:pt x="119" y="89"/>
                    <a:pt x="119" y="89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49" y="59"/>
                    <a:pt x="149" y="59"/>
                    <a:pt x="149" y="59"/>
                  </a:cubicBezTo>
                  <a:lnTo>
                    <a:pt x="149" y="59"/>
                  </a:lnTo>
                  <a:cubicBezTo>
                    <a:pt x="149" y="30"/>
                    <a:pt x="149" y="30"/>
                    <a:pt x="149" y="30"/>
                  </a:cubicBezTo>
                  <a:lnTo>
                    <a:pt x="149" y="30"/>
                  </a:lnTo>
                  <a:cubicBezTo>
                    <a:pt x="119" y="0"/>
                    <a:pt x="119" y="0"/>
                    <a:pt x="119" y="0"/>
                  </a:cubicBezTo>
                  <a:lnTo>
                    <a:pt x="119" y="0"/>
                  </a:lnTo>
                  <a:lnTo>
                    <a:pt x="119" y="0"/>
                  </a:lnTo>
                  <a:cubicBezTo>
                    <a:pt x="119" y="0"/>
                    <a:pt x="119" y="0"/>
                    <a:pt x="8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77">
                <a:solidFill>
                  <a:srgbClr val="000000"/>
                </a:solidFill>
                <a:latin typeface="Arial" panose="020B0604020202020204" pitchFamily="34" charset="0"/>
                <a:ea typeface="ヒラギノ角ゴ Pro W3" charset="0"/>
              </a:endParaRPr>
            </a:p>
          </p:txBody>
        </p:sp>
      </p:grpSp>
      <p:sp>
        <p:nvSpPr>
          <p:cNvPr id="3309" name="Text Box 237"/>
          <p:cNvSpPr txBox="1">
            <a:spLocks noChangeArrowheads="1"/>
          </p:cNvSpPr>
          <p:nvPr/>
        </p:nvSpPr>
        <p:spPr bwMode="auto">
          <a:xfrm>
            <a:off x="3064801" y="4465801"/>
            <a:ext cx="325440" cy="19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AK</a:t>
            </a:r>
          </a:p>
        </p:txBody>
      </p:sp>
      <p:sp>
        <p:nvSpPr>
          <p:cNvPr id="241" name="Text Box 123"/>
          <p:cNvSpPr txBox="1">
            <a:spLocks noChangeArrowheads="1"/>
          </p:cNvSpPr>
          <p:nvPr/>
        </p:nvSpPr>
        <p:spPr bwMode="auto">
          <a:xfrm>
            <a:off x="7783681" y="6077160"/>
            <a:ext cx="822240" cy="19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720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8" dirty="0">
                <a:solidFill>
                  <a:srgbClr val="000000"/>
                </a:solidFill>
                <a:latin typeface="Gotham-Book" charset="0"/>
                <a:ea typeface="ヒラギノ角ゴ Pro W3" charset="0"/>
                <a:cs typeface="Gotham-Book" charset="0"/>
              </a:rPr>
              <a:t>Puerto Rico</a:t>
            </a:r>
          </a:p>
        </p:txBody>
      </p:sp>
      <p:sp>
        <p:nvSpPr>
          <p:cNvPr id="242" name="Text Box 93"/>
          <p:cNvSpPr txBox="1">
            <a:spLocks noChangeArrowheads="1"/>
          </p:cNvSpPr>
          <p:nvPr/>
        </p:nvSpPr>
        <p:spPr bwMode="auto">
          <a:xfrm>
            <a:off x="3538561" y="5709961"/>
            <a:ext cx="632160" cy="57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ヒラギノ角ゴ Pro W3" charset="0"/>
                <a:cs typeface="Arial Unicode MS" charset="0"/>
              </a:defRPr>
            </a:lvl9pPr>
          </a:lstStyle>
          <a:p>
            <a:pPr algn="ctr" defTabSz="45720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8" dirty="0">
                <a:latin typeface="Gotham-Book" charset="0"/>
                <a:cs typeface="Gotham-Book" charset="0"/>
              </a:rPr>
              <a:t>Northern</a:t>
            </a:r>
          </a:p>
          <a:p>
            <a:pPr algn="ctr" defTabSz="45720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8" dirty="0">
                <a:latin typeface="Gotham-Book" charset="0"/>
                <a:cs typeface="Gotham-Book" charset="0"/>
              </a:rPr>
              <a:t>Mariana</a:t>
            </a:r>
          </a:p>
          <a:p>
            <a:pPr algn="ctr" defTabSz="457200" fontAlgn="base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8" dirty="0">
                <a:latin typeface="Gotham-Book" charset="0"/>
                <a:cs typeface="Gotham-Book" charset="0"/>
              </a:rPr>
              <a:t>Islands</a:t>
            </a:r>
          </a:p>
        </p:txBody>
      </p:sp>
      <p:sp>
        <p:nvSpPr>
          <p:cNvPr id="244" name="Text Box 150"/>
          <p:cNvSpPr txBox="1">
            <a:spLocks noChangeArrowheads="1"/>
          </p:cNvSpPr>
          <p:nvPr/>
        </p:nvSpPr>
        <p:spPr bwMode="auto">
          <a:xfrm>
            <a:off x="5615041" y="1522441"/>
            <a:ext cx="384480" cy="19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ND</a:t>
            </a:r>
          </a:p>
        </p:txBody>
      </p:sp>
      <p:sp>
        <p:nvSpPr>
          <p:cNvPr id="245" name="Freeform 178"/>
          <p:cNvSpPr>
            <a:spLocks noChangeArrowheads="1"/>
          </p:cNvSpPr>
          <p:nvPr/>
        </p:nvSpPr>
        <p:spPr bwMode="auto">
          <a:xfrm>
            <a:off x="9158881" y="2851560"/>
            <a:ext cx="417600" cy="178560"/>
          </a:xfrm>
          <a:custGeom>
            <a:avLst/>
            <a:gdLst>
              <a:gd name="T0" fmla="*/ 0 w 1396"/>
              <a:gd name="T1" fmla="*/ 0 h 594"/>
              <a:gd name="T2" fmla="*/ 1395 w 1396"/>
              <a:gd name="T3" fmla="*/ 593 h 594"/>
              <a:gd name="T4" fmla="*/ 1395 w 1396"/>
              <a:gd name="T5" fmla="*/ 564 h 594"/>
              <a:gd name="T6" fmla="*/ 0 w 1396"/>
              <a:gd name="T7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6" h="594">
                <a:moveTo>
                  <a:pt x="0" y="0"/>
                </a:moveTo>
                <a:lnTo>
                  <a:pt x="1395" y="593"/>
                </a:lnTo>
                <a:lnTo>
                  <a:pt x="1395" y="564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246" name="Text Box 169"/>
          <p:cNvSpPr txBox="1">
            <a:spLocks noChangeArrowheads="1"/>
          </p:cNvSpPr>
          <p:nvPr/>
        </p:nvSpPr>
        <p:spPr bwMode="auto">
          <a:xfrm>
            <a:off x="8398560" y="3018600"/>
            <a:ext cx="316800" cy="2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WV</a:t>
            </a:r>
          </a:p>
        </p:txBody>
      </p:sp>
      <p:sp>
        <p:nvSpPr>
          <p:cNvPr id="247" name="Freeform 180"/>
          <p:cNvSpPr>
            <a:spLocks noChangeArrowheads="1"/>
          </p:cNvSpPr>
          <p:nvPr/>
        </p:nvSpPr>
        <p:spPr bwMode="auto">
          <a:xfrm>
            <a:off x="9410881" y="2724841"/>
            <a:ext cx="152640" cy="106560"/>
          </a:xfrm>
          <a:custGeom>
            <a:avLst/>
            <a:gdLst>
              <a:gd name="T0" fmla="*/ 0 w 506"/>
              <a:gd name="T1" fmla="*/ 30 h 357"/>
              <a:gd name="T2" fmla="*/ 505 w 506"/>
              <a:gd name="T3" fmla="*/ 356 h 357"/>
              <a:gd name="T4" fmla="*/ 505 w 506"/>
              <a:gd name="T5" fmla="*/ 327 h 357"/>
              <a:gd name="T6" fmla="*/ 0 w 506"/>
              <a:gd name="T7" fmla="*/ 0 h 357"/>
              <a:gd name="T8" fmla="*/ 0 w 506"/>
              <a:gd name="T9" fmla="*/ 3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6" h="357">
                <a:moveTo>
                  <a:pt x="0" y="30"/>
                </a:moveTo>
                <a:lnTo>
                  <a:pt x="505" y="356"/>
                </a:lnTo>
                <a:lnTo>
                  <a:pt x="505" y="327"/>
                </a:lnTo>
                <a:lnTo>
                  <a:pt x="0" y="0"/>
                </a:lnTo>
                <a:lnTo>
                  <a:pt x="0" y="3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248" name="Text Box 179"/>
          <p:cNvSpPr txBox="1">
            <a:spLocks noChangeArrowheads="1"/>
          </p:cNvSpPr>
          <p:nvPr/>
        </p:nvSpPr>
        <p:spPr bwMode="auto">
          <a:xfrm>
            <a:off x="9917761" y="2282761"/>
            <a:ext cx="292320" cy="24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1373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8" dirty="0">
                <a:solidFill>
                  <a:srgbClr val="000000"/>
                </a:solidFill>
                <a:latin typeface="Gotham-Medium" charset="0"/>
                <a:ea typeface="ヒラギノ角ゴ Pro W3" charset="0"/>
                <a:cs typeface="Gotham-Medium" charset="0"/>
              </a:rPr>
              <a:t>RI</a:t>
            </a:r>
          </a:p>
        </p:txBody>
      </p:sp>
      <p:sp>
        <p:nvSpPr>
          <p:cNvPr id="249" name="Freeform 180"/>
          <p:cNvSpPr>
            <a:spLocks noChangeArrowheads="1"/>
          </p:cNvSpPr>
          <p:nvPr/>
        </p:nvSpPr>
        <p:spPr bwMode="auto">
          <a:xfrm flipV="1">
            <a:off x="9664321" y="2029321"/>
            <a:ext cx="214560" cy="145440"/>
          </a:xfrm>
          <a:custGeom>
            <a:avLst/>
            <a:gdLst>
              <a:gd name="T0" fmla="*/ 0 w 506"/>
              <a:gd name="T1" fmla="*/ 30 h 357"/>
              <a:gd name="T2" fmla="*/ 505 w 506"/>
              <a:gd name="T3" fmla="*/ 356 h 357"/>
              <a:gd name="T4" fmla="*/ 505 w 506"/>
              <a:gd name="T5" fmla="*/ 327 h 357"/>
              <a:gd name="T6" fmla="*/ 0 w 506"/>
              <a:gd name="T7" fmla="*/ 0 h 357"/>
              <a:gd name="T8" fmla="*/ 0 w 506"/>
              <a:gd name="T9" fmla="*/ 3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6" h="357">
                <a:moveTo>
                  <a:pt x="0" y="30"/>
                </a:moveTo>
                <a:lnTo>
                  <a:pt x="505" y="356"/>
                </a:lnTo>
                <a:lnTo>
                  <a:pt x="505" y="327"/>
                </a:lnTo>
                <a:lnTo>
                  <a:pt x="0" y="0"/>
                </a:lnTo>
                <a:lnTo>
                  <a:pt x="0" y="3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250" name="Text Box 179"/>
          <p:cNvSpPr txBox="1">
            <a:spLocks noChangeArrowheads="1"/>
          </p:cNvSpPr>
          <p:nvPr/>
        </p:nvSpPr>
        <p:spPr bwMode="auto">
          <a:xfrm>
            <a:off x="9917761" y="1902601"/>
            <a:ext cx="325440" cy="24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1373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8" dirty="0">
                <a:solidFill>
                  <a:srgbClr val="000000"/>
                </a:solidFill>
                <a:latin typeface="Gotham-Medium" charset="0"/>
                <a:ea typeface="ヒラギノ角ゴ Pro W3" charset="0"/>
                <a:cs typeface="Gotham-Medium" charset="0"/>
              </a:rPr>
              <a:t>MA</a:t>
            </a:r>
          </a:p>
        </p:txBody>
      </p:sp>
      <p:sp>
        <p:nvSpPr>
          <p:cNvPr id="251" name="Freeform 180"/>
          <p:cNvSpPr>
            <a:spLocks noChangeArrowheads="1"/>
          </p:cNvSpPr>
          <p:nvPr/>
        </p:nvSpPr>
        <p:spPr bwMode="auto">
          <a:xfrm rot="17346570" flipV="1">
            <a:off x="9238801" y="1514521"/>
            <a:ext cx="220320" cy="233280"/>
          </a:xfrm>
          <a:custGeom>
            <a:avLst/>
            <a:gdLst>
              <a:gd name="T0" fmla="*/ 0 w 506"/>
              <a:gd name="T1" fmla="*/ 30 h 357"/>
              <a:gd name="T2" fmla="*/ 505 w 506"/>
              <a:gd name="T3" fmla="*/ 356 h 357"/>
              <a:gd name="T4" fmla="*/ 505 w 506"/>
              <a:gd name="T5" fmla="*/ 327 h 357"/>
              <a:gd name="T6" fmla="*/ 0 w 506"/>
              <a:gd name="T7" fmla="*/ 0 h 357"/>
              <a:gd name="T8" fmla="*/ 0 w 506"/>
              <a:gd name="T9" fmla="*/ 3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6" h="357">
                <a:moveTo>
                  <a:pt x="0" y="30"/>
                </a:moveTo>
                <a:lnTo>
                  <a:pt x="505" y="356"/>
                </a:lnTo>
                <a:lnTo>
                  <a:pt x="505" y="327"/>
                </a:lnTo>
                <a:lnTo>
                  <a:pt x="0" y="0"/>
                </a:lnTo>
                <a:lnTo>
                  <a:pt x="0" y="3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252" name="Freeform 180"/>
          <p:cNvSpPr>
            <a:spLocks noChangeArrowheads="1"/>
          </p:cNvSpPr>
          <p:nvPr/>
        </p:nvSpPr>
        <p:spPr bwMode="auto">
          <a:xfrm rot="17346570" flipV="1">
            <a:off x="9472081" y="1511641"/>
            <a:ext cx="214560" cy="146880"/>
          </a:xfrm>
          <a:custGeom>
            <a:avLst/>
            <a:gdLst>
              <a:gd name="T0" fmla="*/ 0 w 506"/>
              <a:gd name="T1" fmla="*/ 30 h 357"/>
              <a:gd name="T2" fmla="*/ 505 w 506"/>
              <a:gd name="T3" fmla="*/ 356 h 357"/>
              <a:gd name="T4" fmla="*/ 505 w 506"/>
              <a:gd name="T5" fmla="*/ 327 h 357"/>
              <a:gd name="T6" fmla="*/ 0 w 506"/>
              <a:gd name="T7" fmla="*/ 0 h 357"/>
              <a:gd name="T8" fmla="*/ 0 w 506"/>
              <a:gd name="T9" fmla="*/ 3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6" h="357">
                <a:moveTo>
                  <a:pt x="0" y="30"/>
                </a:moveTo>
                <a:lnTo>
                  <a:pt x="505" y="356"/>
                </a:lnTo>
                <a:lnTo>
                  <a:pt x="505" y="327"/>
                </a:lnTo>
                <a:lnTo>
                  <a:pt x="0" y="0"/>
                </a:lnTo>
                <a:lnTo>
                  <a:pt x="0" y="3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77">
              <a:solidFill>
                <a:srgbClr val="000000"/>
              </a:solidFill>
              <a:latin typeface="Arial" panose="020B0604020202020204" pitchFamily="34" charset="0"/>
              <a:ea typeface="ヒラギノ角ゴ Pro W3" charset="0"/>
            </a:endParaRPr>
          </a:p>
        </p:txBody>
      </p:sp>
      <p:sp>
        <p:nvSpPr>
          <p:cNvPr id="253" name="Text Box 179"/>
          <p:cNvSpPr txBox="1">
            <a:spLocks noChangeArrowheads="1"/>
          </p:cNvSpPr>
          <p:nvPr/>
        </p:nvSpPr>
        <p:spPr bwMode="auto">
          <a:xfrm>
            <a:off x="9158881" y="1332361"/>
            <a:ext cx="26208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1373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8" dirty="0">
                <a:solidFill>
                  <a:srgbClr val="000000"/>
                </a:solidFill>
                <a:latin typeface="Gotham-Medium" charset="0"/>
                <a:ea typeface="ヒラギノ角ゴ Pro W3" charset="0"/>
                <a:cs typeface="Gotham-Medium" charset="0"/>
              </a:rPr>
              <a:t>VT</a:t>
            </a:r>
          </a:p>
        </p:txBody>
      </p:sp>
      <p:sp>
        <p:nvSpPr>
          <p:cNvPr id="254" name="Text Box 179"/>
          <p:cNvSpPr txBox="1">
            <a:spLocks noChangeArrowheads="1"/>
          </p:cNvSpPr>
          <p:nvPr/>
        </p:nvSpPr>
        <p:spPr bwMode="auto">
          <a:xfrm>
            <a:off x="9410881" y="1280521"/>
            <a:ext cx="325440" cy="17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1373" rIns="0" bIns="0"/>
          <a:lstStyle/>
          <a:p>
            <a:pPr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98" dirty="0">
                <a:solidFill>
                  <a:srgbClr val="000000"/>
                </a:solidFill>
                <a:latin typeface="Gotham-Medium" charset="0"/>
                <a:ea typeface="ヒラギノ角ゴ Pro W3" charset="0"/>
                <a:cs typeface="Gotham-Medium" charset="0"/>
              </a:rPr>
              <a:t>NH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BAB7CD-79BB-5147-8DFD-F2E0AE1D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Agency Rules – 9 Grantees Entirely DOE rules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C8B2FC4-2DCE-FF47-9F7F-846494EFBFB7}"/>
              </a:ext>
            </a:extLst>
          </p:cNvPr>
          <p:cNvGrpSpPr/>
          <p:nvPr/>
        </p:nvGrpSpPr>
        <p:grpSpPr>
          <a:xfrm>
            <a:off x="9294961" y="4785155"/>
            <a:ext cx="1416074" cy="430887"/>
            <a:chOff x="7770241" y="4846987"/>
            <a:chExt cx="1416074" cy="43088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4B49CD-1054-D342-982C-82710B6CA9E7}"/>
                </a:ext>
              </a:extLst>
            </p:cNvPr>
            <p:cNvSpPr/>
            <p:nvPr/>
          </p:nvSpPr>
          <p:spPr>
            <a:xfrm>
              <a:off x="7770241" y="4914974"/>
              <a:ext cx="293759" cy="2822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C1AD91-2B52-BE46-A7BA-8F9D2865B01C}"/>
                </a:ext>
              </a:extLst>
            </p:cNvPr>
            <p:cNvSpPr txBox="1"/>
            <p:nvPr/>
          </p:nvSpPr>
          <p:spPr>
            <a:xfrm>
              <a:off x="8029996" y="4846987"/>
              <a:ext cx="11563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Entirely </a:t>
              </a:r>
              <a:b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</a:b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DOE Rules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46AADF-182C-F14F-9BF5-82A297A9C4B9}"/>
              </a:ext>
            </a:extLst>
          </p:cNvPr>
          <p:cNvGrpSpPr/>
          <p:nvPr/>
        </p:nvGrpSpPr>
        <p:grpSpPr>
          <a:xfrm>
            <a:off x="9294241" y="5208667"/>
            <a:ext cx="1416074" cy="430887"/>
            <a:chOff x="7770241" y="5251733"/>
            <a:chExt cx="1416074" cy="430887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D6C599C-8D7D-4B4A-8C0B-DBE9433C390F}"/>
                </a:ext>
              </a:extLst>
            </p:cNvPr>
            <p:cNvSpPr/>
            <p:nvPr/>
          </p:nvSpPr>
          <p:spPr>
            <a:xfrm>
              <a:off x="7770241" y="5319720"/>
              <a:ext cx="293759" cy="282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5DA40D75-98C7-834B-A59F-6D634A5B749F}"/>
                </a:ext>
              </a:extLst>
            </p:cNvPr>
            <p:cNvSpPr txBox="1"/>
            <p:nvPr/>
          </p:nvSpPr>
          <p:spPr>
            <a:xfrm>
              <a:off x="8029996" y="5251733"/>
              <a:ext cx="11563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Mostly DOE Rules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A44F76F-E90F-964C-AC33-3433928CECCD}"/>
              </a:ext>
            </a:extLst>
          </p:cNvPr>
          <p:cNvGrpSpPr/>
          <p:nvPr/>
        </p:nvGrpSpPr>
        <p:grpSpPr>
          <a:xfrm>
            <a:off x="9300794" y="5623752"/>
            <a:ext cx="1416074" cy="430887"/>
            <a:chOff x="7770241" y="5251733"/>
            <a:chExt cx="1416074" cy="430887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E770852E-220C-A746-BBAB-F708E6D60C42}"/>
                </a:ext>
              </a:extLst>
            </p:cNvPr>
            <p:cNvSpPr/>
            <p:nvPr/>
          </p:nvSpPr>
          <p:spPr>
            <a:xfrm>
              <a:off x="7770241" y="5319720"/>
              <a:ext cx="293759" cy="2822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A92F26B9-DDE6-CA45-8C06-4BD83EFF73A2}"/>
                </a:ext>
              </a:extLst>
            </p:cNvPr>
            <p:cNvSpPr txBox="1"/>
            <p:nvPr/>
          </p:nvSpPr>
          <p:spPr>
            <a:xfrm>
              <a:off x="8029996" y="5251733"/>
              <a:ext cx="11563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Mostly LIHEAP Rules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C21D1D45-7555-8B42-BCBA-D635464ACC66}"/>
              </a:ext>
            </a:extLst>
          </p:cNvPr>
          <p:cNvGrpSpPr/>
          <p:nvPr/>
        </p:nvGrpSpPr>
        <p:grpSpPr>
          <a:xfrm>
            <a:off x="9299930" y="6038838"/>
            <a:ext cx="1416074" cy="430887"/>
            <a:chOff x="7770241" y="5251733"/>
            <a:chExt cx="1416074" cy="430887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5BFA3047-DB79-3140-94E4-D9A5EBAB1F0E}"/>
                </a:ext>
              </a:extLst>
            </p:cNvPr>
            <p:cNvSpPr/>
            <p:nvPr/>
          </p:nvSpPr>
          <p:spPr>
            <a:xfrm>
              <a:off x="7770241" y="5319720"/>
              <a:ext cx="293759" cy="282240"/>
            </a:xfrm>
            <a:prstGeom prst="rect">
              <a:avLst/>
            </a:prstGeom>
            <a:solidFill>
              <a:srgbClr val="33811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D5C4D4FA-A477-3246-AD16-ED51AC925DA6}"/>
                </a:ext>
              </a:extLst>
            </p:cNvPr>
            <p:cNvSpPr txBox="1"/>
            <p:nvPr/>
          </p:nvSpPr>
          <p:spPr>
            <a:xfrm>
              <a:off x="8029996" y="5251733"/>
              <a:ext cx="11563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Entirely LIHEAP Rules</a:t>
              </a:r>
            </a:p>
          </p:txBody>
        </p:sp>
      </p:grpSp>
      <p:sp>
        <p:nvSpPr>
          <p:cNvPr id="224" name="Freeform 223">
            <a:extLst>
              <a:ext uri="{FF2B5EF4-FFF2-40B4-BE49-F238E27FC236}">
                <a16:creationId xmlns:a16="http://schemas.microsoft.com/office/drawing/2014/main" id="{3161645A-CA53-4B4B-B123-51DCD1125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787" y="2970013"/>
            <a:ext cx="1081185" cy="651269"/>
          </a:xfrm>
          <a:custGeom>
            <a:avLst/>
            <a:gdLst>
              <a:gd name="connsiteX0" fmla="*/ 31669 w 1081185"/>
              <a:gd name="connsiteY0" fmla="*/ 0 h 642122"/>
              <a:gd name="connsiteX1" fmla="*/ 957192 w 1081185"/>
              <a:gd name="connsiteY1" fmla="*/ 21102 h 642122"/>
              <a:gd name="connsiteX2" fmla="*/ 957483 w 1081185"/>
              <a:gd name="connsiteY2" fmla="*/ 23151 h 642122"/>
              <a:gd name="connsiteX3" fmla="*/ 966263 w 1081185"/>
              <a:gd name="connsiteY3" fmla="*/ 23151 h 642122"/>
              <a:gd name="connsiteX4" fmla="*/ 966263 w 1081185"/>
              <a:gd name="connsiteY4" fmla="*/ 32234 h 642122"/>
              <a:gd name="connsiteX5" fmla="*/ 957483 w 1081185"/>
              <a:gd name="connsiteY5" fmla="*/ 41079 h 642122"/>
              <a:gd name="connsiteX6" fmla="*/ 966263 w 1081185"/>
              <a:gd name="connsiteY6" fmla="*/ 49804 h 642122"/>
              <a:gd name="connsiteX7" fmla="*/ 966263 w 1081185"/>
              <a:gd name="connsiteY7" fmla="*/ 58409 h 642122"/>
              <a:gd name="connsiteX8" fmla="*/ 975174 w 1081185"/>
              <a:gd name="connsiteY8" fmla="*/ 58409 h 642122"/>
              <a:gd name="connsiteX9" fmla="*/ 984085 w 1081185"/>
              <a:gd name="connsiteY9" fmla="*/ 67732 h 642122"/>
              <a:gd name="connsiteX10" fmla="*/ 992733 w 1081185"/>
              <a:gd name="connsiteY10" fmla="*/ 67732 h 642122"/>
              <a:gd name="connsiteX11" fmla="*/ 992733 w 1081185"/>
              <a:gd name="connsiteY11" fmla="*/ 76457 h 642122"/>
              <a:gd name="connsiteX12" fmla="*/ 1001775 w 1081185"/>
              <a:gd name="connsiteY12" fmla="*/ 76457 h 642122"/>
              <a:gd name="connsiteX13" fmla="*/ 1001775 w 1081185"/>
              <a:gd name="connsiteY13" fmla="*/ 85301 h 642122"/>
              <a:gd name="connsiteX14" fmla="*/ 1010424 w 1081185"/>
              <a:gd name="connsiteY14" fmla="*/ 94026 h 642122"/>
              <a:gd name="connsiteX15" fmla="*/ 1037025 w 1081185"/>
              <a:gd name="connsiteY15" fmla="*/ 76457 h 642122"/>
              <a:gd name="connsiteX16" fmla="*/ 1037025 w 1081185"/>
              <a:gd name="connsiteY16" fmla="*/ 85301 h 642122"/>
              <a:gd name="connsiteX17" fmla="*/ 1037025 w 1081185"/>
              <a:gd name="connsiteY17" fmla="*/ 94026 h 642122"/>
              <a:gd name="connsiteX18" fmla="*/ 1037025 w 1081185"/>
              <a:gd name="connsiteY18" fmla="*/ 102990 h 642122"/>
              <a:gd name="connsiteX19" fmla="*/ 1028245 w 1081185"/>
              <a:gd name="connsiteY19" fmla="*/ 111954 h 642122"/>
              <a:gd name="connsiteX20" fmla="*/ 1028245 w 1081185"/>
              <a:gd name="connsiteY20" fmla="*/ 120559 h 642122"/>
              <a:gd name="connsiteX21" fmla="*/ 1019596 w 1081185"/>
              <a:gd name="connsiteY21" fmla="*/ 129523 h 642122"/>
              <a:gd name="connsiteX22" fmla="*/ 1010424 w 1081185"/>
              <a:gd name="connsiteY22" fmla="*/ 138607 h 642122"/>
              <a:gd name="connsiteX23" fmla="*/ 1010424 w 1081185"/>
              <a:gd name="connsiteY23" fmla="*/ 147451 h 642122"/>
              <a:gd name="connsiteX24" fmla="*/ 1019596 w 1081185"/>
              <a:gd name="connsiteY24" fmla="*/ 164782 h 642122"/>
              <a:gd name="connsiteX25" fmla="*/ 1028245 w 1081185"/>
              <a:gd name="connsiteY25" fmla="*/ 164782 h 642122"/>
              <a:gd name="connsiteX26" fmla="*/ 1037025 w 1081185"/>
              <a:gd name="connsiteY26" fmla="*/ 174104 h 642122"/>
              <a:gd name="connsiteX27" fmla="*/ 1037025 w 1081185"/>
              <a:gd name="connsiteY27" fmla="*/ 182829 h 642122"/>
              <a:gd name="connsiteX28" fmla="*/ 1037025 w 1081185"/>
              <a:gd name="connsiteY28" fmla="*/ 191793 h 642122"/>
              <a:gd name="connsiteX29" fmla="*/ 1045935 w 1081185"/>
              <a:gd name="connsiteY29" fmla="*/ 200518 h 642122"/>
              <a:gd name="connsiteX30" fmla="*/ 1054846 w 1081185"/>
              <a:gd name="connsiteY30" fmla="*/ 200518 h 642122"/>
              <a:gd name="connsiteX31" fmla="*/ 1054846 w 1081185"/>
              <a:gd name="connsiteY31" fmla="*/ 209004 h 642122"/>
              <a:gd name="connsiteX32" fmla="*/ 1054846 w 1081185"/>
              <a:gd name="connsiteY32" fmla="*/ 218327 h 642122"/>
              <a:gd name="connsiteX33" fmla="*/ 1072537 w 1081185"/>
              <a:gd name="connsiteY33" fmla="*/ 226932 h 642122"/>
              <a:gd name="connsiteX34" fmla="*/ 1081185 w 1081185"/>
              <a:gd name="connsiteY34" fmla="*/ 226932 h 642122"/>
              <a:gd name="connsiteX35" fmla="*/ 1081185 w 1081185"/>
              <a:gd name="connsiteY35" fmla="*/ 236016 h 642122"/>
              <a:gd name="connsiteX36" fmla="*/ 1081185 w 1081185"/>
              <a:gd name="connsiteY36" fmla="*/ 626129 h 642122"/>
              <a:gd name="connsiteX37" fmla="*/ 1081185 w 1081185"/>
              <a:gd name="connsiteY37" fmla="*/ 634974 h 642122"/>
              <a:gd name="connsiteX38" fmla="*/ 328884 w 1081185"/>
              <a:gd name="connsiteY38" fmla="*/ 617165 h 642122"/>
              <a:gd name="connsiteX39" fmla="*/ 9933 w 1081185"/>
              <a:gd name="connsiteY39" fmla="*/ 608560 h 642122"/>
              <a:gd name="connsiteX40" fmla="*/ 1022 w 1081185"/>
              <a:gd name="connsiteY40" fmla="*/ 599237 h 642122"/>
              <a:gd name="connsiteX41" fmla="*/ 19892 w 1081185"/>
              <a:gd name="connsiteY41" fmla="*/ 132631 h 642122"/>
              <a:gd name="connsiteX42" fmla="*/ 26313 w 1081185"/>
              <a:gd name="connsiteY42" fmla="*/ 64624 h 64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81185" h="642122">
                <a:moveTo>
                  <a:pt x="31669" y="0"/>
                </a:moveTo>
                <a:lnTo>
                  <a:pt x="957192" y="21102"/>
                </a:lnTo>
                <a:lnTo>
                  <a:pt x="957483" y="23151"/>
                </a:lnTo>
                <a:lnTo>
                  <a:pt x="966263" y="23151"/>
                </a:lnTo>
                <a:lnTo>
                  <a:pt x="966263" y="32234"/>
                </a:lnTo>
                <a:cubicBezTo>
                  <a:pt x="966263" y="41079"/>
                  <a:pt x="957483" y="41079"/>
                  <a:pt x="957483" y="41079"/>
                </a:cubicBezTo>
                <a:cubicBezTo>
                  <a:pt x="957483" y="49804"/>
                  <a:pt x="966263" y="49804"/>
                  <a:pt x="966263" y="49804"/>
                </a:cubicBezTo>
                <a:lnTo>
                  <a:pt x="966263" y="58409"/>
                </a:lnTo>
                <a:lnTo>
                  <a:pt x="975174" y="58409"/>
                </a:lnTo>
                <a:cubicBezTo>
                  <a:pt x="978188" y="61517"/>
                  <a:pt x="981071" y="64624"/>
                  <a:pt x="984085" y="67732"/>
                </a:cubicBezTo>
                <a:lnTo>
                  <a:pt x="992733" y="67732"/>
                </a:lnTo>
                <a:lnTo>
                  <a:pt x="992733" y="76457"/>
                </a:lnTo>
                <a:lnTo>
                  <a:pt x="1001775" y="76457"/>
                </a:lnTo>
                <a:lnTo>
                  <a:pt x="1001775" y="85301"/>
                </a:lnTo>
                <a:cubicBezTo>
                  <a:pt x="1001775" y="94026"/>
                  <a:pt x="1001775" y="94026"/>
                  <a:pt x="1010424" y="94026"/>
                </a:cubicBezTo>
                <a:cubicBezTo>
                  <a:pt x="1010424" y="94026"/>
                  <a:pt x="1028245" y="85301"/>
                  <a:pt x="1037025" y="76457"/>
                </a:cubicBezTo>
                <a:lnTo>
                  <a:pt x="1037025" y="85301"/>
                </a:lnTo>
                <a:lnTo>
                  <a:pt x="1037025" y="94026"/>
                </a:lnTo>
                <a:lnTo>
                  <a:pt x="1037025" y="102990"/>
                </a:lnTo>
                <a:cubicBezTo>
                  <a:pt x="1037025" y="102990"/>
                  <a:pt x="1028245" y="102990"/>
                  <a:pt x="1028245" y="111954"/>
                </a:cubicBezTo>
                <a:lnTo>
                  <a:pt x="1028245" y="120559"/>
                </a:lnTo>
                <a:cubicBezTo>
                  <a:pt x="1019596" y="120559"/>
                  <a:pt x="1019596" y="120559"/>
                  <a:pt x="1019596" y="129523"/>
                </a:cubicBezTo>
                <a:cubicBezTo>
                  <a:pt x="1010424" y="129523"/>
                  <a:pt x="1010424" y="138607"/>
                  <a:pt x="1010424" y="138607"/>
                </a:cubicBezTo>
                <a:lnTo>
                  <a:pt x="1010424" y="147451"/>
                </a:lnTo>
                <a:cubicBezTo>
                  <a:pt x="1001775" y="156176"/>
                  <a:pt x="1010424" y="156176"/>
                  <a:pt x="1019596" y="164782"/>
                </a:cubicBezTo>
                <a:lnTo>
                  <a:pt x="1028245" y="164782"/>
                </a:lnTo>
                <a:cubicBezTo>
                  <a:pt x="1028245" y="174104"/>
                  <a:pt x="1037025" y="174104"/>
                  <a:pt x="1037025" y="174104"/>
                </a:cubicBezTo>
                <a:lnTo>
                  <a:pt x="1037025" y="182829"/>
                </a:lnTo>
                <a:lnTo>
                  <a:pt x="1037025" y="191793"/>
                </a:lnTo>
                <a:cubicBezTo>
                  <a:pt x="1037025" y="200518"/>
                  <a:pt x="1037025" y="200518"/>
                  <a:pt x="1045935" y="200518"/>
                </a:cubicBezTo>
                <a:lnTo>
                  <a:pt x="1054846" y="200518"/>
                </a:lnTo>
                <a:lnTo>
                  <a:pt x="1054846" y="209004"/>
                </a:lnTo>
                <a:lnTo>
                  <a:pt x="1054846" y="218327"/>
                </a:lnTo>
                <a:cubicBezTo>
                  <a:pt x="1054846" y="226932"/>
                  <a:pt x="1063888" y="226932"/>
                  <a:pt x="1072537" y="226932"/>
                </a:cubicBezTo>
                <a:lnTo>
                  <a:pt x="1081185" y="226932"/>
                </a:lnTo>
                <a:lnTo>
                  <a:pt x="1081185" y="236016"/>
                </a:lnTo>
                <a:lnTo>
                  <a:pt x="1081185" y="626129"/>
                </a:lnTo>
                <a:lnTo>
                  <a:pt x="1081185" y="634974"/>
                </a:lnTo>
                <a:cubicBezTo>
                  <a:pt x="1081185" y="634974"/>
                  <a:pt x="435158" y="617165"/>
                  <a:pt x="328884" y="617165"/>
                </a:cubicBezTo>
                <a:cubicBezTo>
                  <a:pt x="231260" y="617165"/>
                  <a:pt x="9933" y="608560"/>
                  <a:pt x="9933" y="608560"/>
                </a:cubicBezTo>
                <a:cubicBezTo>
                  <a:pt x="1022" y="608560"/>
                  <a:pt x="-1729" y="689953"/>
                  <a:pt x="1022" y="599237"/>
                </a:cubicBezTo>
                <a:cubicBezTo>
                  <a:pt x="2726" y="519876"/>
                  <a:pt x="15699" y="221673"/>
                  <a:pt x="19892" y="132631"/>
                </a:cubicBezTo>
                <a:cubicBezTo>
                  <a:pt x="24085" y="43589"/>
                  <a:pt x="22120" y="113866"/>
                  <a:pt x="26313" y="64624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wrap="square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MS PGothic" panose="020B0600070205080204" pitchFamily="34" charset="-128"/>
            </a:endParaRPr>
          </a:p>
        </p:txBody>
      </p:sp>
      <p:sp>
        <p:nvSpPr>
          <p:cNvPr id="209" name="Text Box 151"/>
          <p:cNvSpPr txBox="1">
            <a:spLocks noChangeArrowheads="1"/>
          </p:cNvSpPr>
          <p:nvPr/>
        </p:nvSpPr>
        <p:spPr bwMode="auto">
          <a:xfrm>
            <a:off x="5809357" y="3203641"/>
            <a:ext cx="322560" cy="22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7202" rIns="0" bIns="0"/>
          <a:lstStyle/>
          <a:p>
            <a:pPr algn="ctr" defTabSz="457200" fontAlgn="base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70" dirty="0">
                <a:solidFill>
                  <a:srgbClr val="FFFFFF"/>
                </a:solidFill>
                <a:latin typeface="Gotham-Medium" charset="0"/>
                <a:ea typeface="ヒラギノ角ゴ Pro W3" charset="0"/>
                <a:cs typeface="Gotham-Medium" charset="0"/>
              </a:rPr>
              <a:t>KS</a:t>
            </a: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6194A42-1E01-2B40-9E4F-6397A391DF44}"/>
              </a:ext>
            </a:extLst>
          </p:cNvPr>
          <p:cNvGrpSpPr/>
          <p:nvPr/>
        </p:nvGrpSpPr>
        <p:grpSpPr>
          <a:xfrm>
            <a:off x="9294962" y="4478449"/>
            <a:ext cx="1438559" cy="282240"/>
            <a:chOff x="7770241" y="4914974"/>
            <a:chExt cx="1438559" cy="282240"/>
          </a:xfrm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10414AE-67C6-B643-BD43-4B4513442622}"/>
                </a:ext>
              </a:extLst>
            </p:cNvPr>
            <p:cNvSpPr/>
            <p:nvPr/>
          </p:nvSpPr>
          <p:spPr>
            <a:xfrm>
              <a:off x="7770241" y="4914974"/>
              <a:ext cx="293759" cy="2822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  <a:latin typeface="Franklin Gothic Book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0F83D673-6EB4-7D48-B706-12AD1369DA26}"/>
                </a:ext>
              </a:extLst>
            </p:cNvPr>
            <p:cNvSpPr txBox="1"/>
            <p:nvPr/>
          </p:nvSpPr>
          <p:spPr>
            <a:xfrm>
              <a:off x="8052481" y="4931626"/>
              <a:ext cx="11563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Not applicable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458775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D78660-C28F-41FB-B3F8-BDE6BBCC4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77" y="1255363"/>
            <a:ext cx="9863512" cy="4893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1D72FD-542E-4BA2-89F0-40CE1C1691D5}"/>
              </a:ext>
            </a:extLst>
          </p:cNvPr>
          <p:cNvSpPr txBox="1"/>
          <p:nvPr/>
        </p:nvSpPr>
        <p:spPr>
          <a:xfrm>
            <a:off x="542441" y="356461"/>
            <a:ext cx="10166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2021 Agency Rules – Only 2 Grantees use Entirely DOE rules. </a:t>
            </a:r>
          </a:p>
        </p:txBody>
      </p:sp>
    </p:spTree>
    <p:extLst>
      <p:ext uri="{BB962C8B-B14F-4D97-AF65-F5344CB8AC3E}">
        <p14:creationId xmlns:p14="http://schemas.microsoft.com/office/powerpoint/2010/main" val="123431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5D59AB9B-D7A8-4A79-99C4-1CB14A10E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1" y="261572"/>
            <a:ext cx="11479024" cy="64881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21560-FE43-4E65-9709-BFDFDF7B0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956" y="3477375"/>
            <a:ext cx="3260250" cy="29259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6AA06C-4BC4-4C18-A770-BC2CFC25F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348" y="5173579"/>
            <a:ext cx="1673571" cy="15761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4FB7B4-D309-4BD2-B446-F26CE3B01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919" y="5665370"/>
            <a:ext cx="854266" cy="6958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DC148A-3639-4DFD-BE04-592014925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849" y="5944217"/>
            <a:ext cx="661737" cy="51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6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A9F8-3A68-4800-B002-C8A9F23D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555555"/>
                </a:solidFill>
                <a:latin typeface="Palatino Linotype" panose="02040502050505030304" pitchFamily="18" charset="0"/>
              </a:rPr>
              <a:t>Thank you!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B6A23C-B54B-4873-8AC0-92D2D60F9101}"/>
              </a:ext>
            </a:extLst>
          </p:cNvPr>
          <p:cNvCxnSpPr/>
          <p:nvPr/>
        </p:nvCxnSpPr>
        <p:spPr>
          <a:xfrm>
            <a:off x="242596" y="251927"/>
            <a:ext cx="9806473" cy="0"/>
          </a:xfrm>
          <a:prstGeom prst="line">
            <a:avLst/>
          </a:prstGeom>
          <a:ln w="12700">
            <a:solidFill>
              <a:srgbClr val="7CC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481F3A-B40A-4CC9-88B1-6447E260C6EC}"/>
              </a:ext>
            </a:extLst>
          </p:cNvPr>
          <p:cNvCxnSpPr>
            <a:cxnSpLocks/>
          </p:cNvCxnSpPr>
          <p:nvPr/>
        </p:nvCxnSpPr>
        <p:spPr>
          <a:xfrm>
            <a:off x="242596" y="251927"/>
            <a:ext cx="9331" cy="5442310"/>
          </a:xfrm>
          <a:prstGeom prst="line">
            <a:avLst/>
          </a:prstGeom>
          <a:ln w="12700">
            <a:solidFill>
              <a:srgbClr val="7CC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ardrop 7">
            <a:extLst>
              <a:ext uri="{FF2B5EF4-FFF2-40B4-BE49-F238E27FC236}">
                <a16:creationId xmlns:a16="http://schemas.microsoft.com/office/drawing/2014/main" id="{97D25501-AC47-4BDD-9B0B-FB384C8EF61C}"/>
              </a:ext>
            </a:extLst>
          </p:cNvPr>
          <p:cNvSpPr/>
          <p:nvPr/>
        </p:nvSpPr>
        <p:spPr>
          <a:xfrm>
            <a:off x="10058400" y="0"/>
            <a:ext cx="2133600" cy="2052735"/>
          </a:xfrm>
          <a:prstGeom prst="teardrop">
            <a:avLst/>
          </a:prstGeom>
          <a:solidFill>
            <a:srgbClr val="3385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EC8BC0-BBA0-43B0-BAEF-C12944DFE2B0}"/>
              </a:ext>
            </a:extLst>
          </p:cNvPr>
          <p:cNvCxnSpPr/>
          <p:nvPr/>
        </p:nvCxnSpPr>
        <p:spPr>
          <a:xfrm>
            <a:off x="11943184" y="2052735"/>
            <a:ext cx="0" cy="4478682"/>
          </a:xfrm>
          <a:prstGeom prst="line">
            <a:avLst/>
          </a:prstGeom>
          <a:ln w="12700">
            <a:solidFill>
              <a:srgbClr val="63365F">
                <a:alpha val="9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>
            <a:extLst>
              <a:ext uri="{FF2B5EF4-FFF2-40B4-BE49-F238E27FC236}">
                <a16:creationId xmlns:a16="http://schemas.microsoft.com/office/drawing/2014/main" id="{ADBB4CBB-410E-41DB-94AD-23A2A93D22FB}"/>
              </a:ext>
            </a:extLst>
          </p:cNvPr>
          <p:cNvSpPr/>
          <p:nvPr/>
        </p:nvSpPr>
        <p:spPr>
          <a:xfrm rot="10800000">
            <a:off x="-20247" y="5812994"/>
            <a:ext cx="1073021" cy="1045005"/>
          </a:xfrm>
          <a:prstGeom prst="teardrop">
            <a:avLst/>
          </a:prstGeom>
          <a:solidFill>
            <a:srgbClr val="63365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5CD133A-6DC2-46CC-AEA9-99AA6397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B2B4B3-3A3A-4B8A-81A4-454E3D5F4D57}"/>
              </a:ext>
            </a:extLst>
          </p:cNvPr>
          <p:cNvSpPr txBox="1"/>
          <p:nvPr/>
        </p:nvSpPr>
        <p:spPr>
          <a:xfrm>
            <a:off x="937055" y="2215106"/>
            <a:ext cx="8857526" cy="1346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282B2D"/>
                </a:solidFill>
                <a:latin typeface="Source Sans Pro" panose="020B0503030403020204" pitchFamily="34" charset="0"/>
              </a:rPr>
              <a:t>Andrea Schroer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B2D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Weatherization Director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rgbClr val="282B2D"/>
                </a:solidFill>
                <a:latin typeface="Source Sans Pro" panose="020B0503030403020204" pitchFamily="34" charset="0"/>
              </a:rPr>
              <a:t>NASCSP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82B2D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0722B-BBB8-49B7-B0D7-F6B608B7C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818" y="2577153"/>
            <a:ext cx="5042482" cy="339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4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39FA60-CBD9-4AA4-938D-8B6A0A8CD94A}"/>
              </a:ext>
            </a:extLst>
          </p:cNvPr>
          <p:cNvSpPr txBox="1"/>
          <p:nvPr/>
        </p:nvSpPr>
        <p:spPr>
          <a:xfrm>
            <a:off x="146721" y="557784"/>
            <a:ext cx="4008121" cy="57985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b="1" i="1" dirty="0"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Statutory Policy: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800" b="1" dirty="0">
              <a:effectLst/>
              <a:latin typeface="Sabon Next LT" panose="02000500000000000000" pitchFamily="2" charset="0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Reauthorize the Weatherization Assistance Program </a:t>
            </a:r>
            <a:r>
              <a:rPr lang="en-US" sz="2000" dirty="0"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and increase the administration percentage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Increase the Average Cost Per Unit</a:t>
            </a:r>
            <a:r>
              <a:rPr lang="en-US" sz="2000" dirty="0"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 (ACPU) to allow more funding to be provided per house and increase ACPU for renewable energy systems. </a:t>
            </a:r>
            <a:endParaRPr lang="en-US" sz="2000" dirty="0">
              <a:latin typeface="Sabon Next LT" panose="02000500000000000000" pitchFamily="2" charset="0"/>
              <a:ea typeface="Calibri" panose="020F0502020204030204" pitchFamily="34" charset="0"/>
              <a:cs typeface="Sabon Next LT" panose="02000500000000000000" pitchFamily="2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Institute a weatherization readiness fund</a:t>
            </a:r>
            <a:r>
              <a:rPr lang="en-US" sz="2000" dirty="0"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 within state appropriations that can be used to address deferrals outside of the ACPU calculation.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Increase Training and Technical Assistance funding</a:t>
            </a:r>
            <a:r>
              <a:rPr lang="en-US" sz="2000" dirty="0"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 to $10 million to support workforce development, evaluation and contractor training.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1600" dirty="0">
              <a:effectLst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531DC4-4147-446A-A117-84198340F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5862" y="1599005"/>
            <a:ext cx="6019331" cy="3656743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15B6E-43AC-45DC-BFC5-CD0B5AA9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4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239FA60-CBD9-4AA4-938D-8B6A0A8CD94A}"/>
              </a:ext>
            </a:extLst>
          </p:cNvPr>
          <p:cNvSpPr txBox="1"/>
          <p:nvPr/>
        </p:nvSpPr>
        <p:spPr>
          <a:xfrm>
            <a:off x="146304" y="557784"/>
            <a:ext cx="4008121" cy="5666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i="1" dirty="0"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Infrastructure Funding: </a:t>
            </a: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b="1" i="1" dirty="0">
              <a:effectLst/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i="1" dirty="0">
                <a:latin typeface="Sabon Next LT" panose="02000500000000000000" pitchFamily="2" charset="0"/>
                <a:cs typeface="Sabon Next LT" panose="02000500000000000000" pitchFamily="2" charset="0"/>
              </a:rPr>
              <a:t>Lesson Learned from ARRA</a:t>
            </a:r>
            <a:endParaRPr lang="en-US" sz="2000" b="1" dirty="0">
              <a:effectLst/>
              <a:latin typeface="Sabon Next LT" panose="02000500000000000000" pitchFamily="2" charset="0"/>
              <a:cs typeface="Sabon Next LT" panose="02000500000000000000" pitchFamily="2" charset="0"/>
            </a:endParaRP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At least </a:t>
            </a:r>
            <a:r>
              <a:rPr lang="en-US" sz="2000" b="1" dirty="0"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$3 billion </a:t>
            </a:r>
            <a:r>
              <a:rPr lang="en-US" sz="2000" dirty="0"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on top of annual WAP appropriation</a:t>
            </a:r>
          </a:p>
          <a:p>
            <a:pPr marL="34290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Sabon Next LT" panose="02000500000000000000" pitchFamily="2" charset="0"/>
                <a:cs typeface="Sabon Next LT" panose="02000500000000000000" pitchFamily="2" charset="0"/>
              </a:rPr>
              <a:t>Longer period of performance </a:t>
            </a:r>
            <a:r>
              <a:rPr lang="en-US" sz="2000" dirty="0">
                <a:latin typeface="Sabon Next LT" panose="02000500000000000000" pitchFamily="2" charset="0"/>
                <a:cs typeface="Sabon Next LT" panose="02000500000000000000" pitchFamily="2" charset="0"/>
              </a:rPr>
              <a:t>is needed (5-10) </a:t>
            </a:r>
            <a:r>
              <a:rPr lang="en-US" sz="2000" dirty="0"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years to expend funds and meet performance goals.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Limit Davis-Bacon </a:t>
            </a:r>
            <a:r>
              <a:rPr lang="en-US" sz="2000" dirty="0"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wage restrictions to only multi-family buildings (5+ units).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Sabon Next LT" panose="02000500000000000000" pitchFamily="2" charset="0"/>
                <a:cs typeface="Sabon Next LT" panose="02000500000000000000" pitchFamily="2" charset="0"/>
              </a:rPr>
              <a:t>Ensure appropriation post-stimulus aligns closely with authorization level of $350 million.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531DC4-4147-446A-A117-84198340F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5862" y="1599005"/>
            <a:ext cx="6019331" cy="3656743"/>
          </a:xfrm>
          <a:prstGeom prst="rect">
            <a:avLst/>
          </a:prstGeom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15B6E-43AC-45DC-BFC5-CD0B5AA9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8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A9F8-3A68-4800-B002-C8A9F23D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Palatino Linotype" panose="02040502050505030304" pitchFamily="18" charset="0"/>
              </a:rPr>
              <a:t>WAP Legislative Update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B6A23C-B54B-4873-8AC0-92D2D60F9101}"/>
              </a:ext>
            </a:extLst>
          </p:cNvPr>
          <p:cNvCxnSpPr/>
          <p:nvPr/>
        </p:nvCxnSpPr>
        <p:spPr>
          <a:xfrm>
            <a:off x="242596" y="251927"/>
            <a:ext cx="9806473" cy="0"/>
          </a:xfrm>
          <a:prstGeom prst="line">
            <a:avLst/>
          </a:prstGeom>
          <a:ln w="12700">
            <a:solidFill>
              <a:srgbClr val="7CC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481F3A-B40A-4CC9-88B1-6447E260C6EC}"/>
              </a:ext>
            </a:extLst>
          </p:cNvPr>
          <p:cNvCxnSpPr>
            <a:cxnSpLocks/>
          </p:cNvCxnSpPr>
          <p:nvPr/>
        </p:nvCxnSpPr>
        <p:spPr>
          <a:xfrm>
            <a:off x="242596" y="251927"/>
            <a:ext cx="9331" cy="5442310"/>
          </a:xfrm>
          <a:prstGeom prst="line">
            <a:avLst/>
          </a:prstGeom>
          <a:ln w="12700">
            <a:solidFill>
              <a:srgbClr val="7CC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ardrop 7">
            <a:extLst>
              <a:ext uri="{FF2B5EF4-FFF2-40B4-BE49-F238E27FC236}">
                <a16:creationId xmlns:a16="http://schemas.microsoft.com/office/drawing/2014/main" id="{97D25501-AC47-4BDD-9B0B-FB384C8EF61C}"/>
              </a:ext>
            </a:extLst>
          </p:cNvPr>
          <p:cNvSpPr/>
          <p:nvPr/>
        </p:nvSpPr>
        <p:spPr>
          <a:xfrm>
            <a:off x="10058400" y="0"/>
            <a:ext cx="2133600" cy="2052735"/>
          </a:xfrm>
          <a:prstGeom prst="teardrop">
            <a:avLst/>
          </a:prstGeom>
          <a:solidFill>
            <a:srgbClr val="3385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EC8BC0-BBA0-43B0-BAEF-C12944DFE2B0}"/>
              </a:ext>
            </a:extLst>
          </p:cNvPr>
          <p:cNvCxnSpPr/>
          <p:nvPr/>
        </p:nvCxnSpPr>
        <p:spPr>
          <a:xfrm>
            <a:off x="11943184" y="2052735"/>
            <a:ext cx="0" cy="4478682"/>
          </a:xfrm>
          <a:prstGeom prst="line">
            <a:avLst/>
          </a:prstGeom>
          <a:ln w="12700">
            <a:solidFill>
              <a:srgbClr val="63365F">
                <a:alpha val="9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>
            <a:extLst>
              <a:ext uri="{FF2B5EF4-FFF2-40B4-BE49-F238E27FC236}">
                <a16:creationId xmlns:a16="http://schemas.microsoft.com/office/drawing/2014/main" id="{ADBB4CBB-410E-41DB-94AD-23A2A93D22FB}"/>
              </a:ext>
            </a:extLst>
          </p:cNvPr>
          <p:cNvSpPr/>
          <p:nvPr/>
        </p:nvSpPr>
        <p:spPr>
          <a:xfrm rot="10800000">
            <a:off x="-20247" y="5812994"/>
            <a:ext cx="1073021" cy="1045005"/>
          </a:xfrm>
          <a:prstGeom prst="teardrop">
            <a:avLst/>
          </a:prstGeom>
          <a:solidFill>
            <a:srgbClr val="63365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800C18F0-7271-43DC-BC7F-DC6255C7C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8986038"/>
              </p:ext>
            </p:extLst>
          </p:nvPr>
        </p:nvGraphicFramePr>
        <p:xfrm>
          <a:off x="1239210" y="1667745"/>
          <a:ext cx="10937768" cy="527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F30D5B3-F70E-4EA4-B9B3-F977DE92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1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A9F8-3A68-4800-B002-C8A9F23D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Palatino Linotype" panose="02040502050505030304" pitchFamily="18" charset="0"/>
              </a:rPr>
              <a:t>WAP Legislative Update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B6A23C-B54B-4873-8AC0-92D2D60F9101}"/>
              </a:ext>
            </a:extLst>
          </p:cNvPr>
          <p:cNvCxnSpPr/>
          <p:nvPr/>
        </p:nvCxnSpPr>
        <p:spPr>
          <a:xfrm>
            <a:off x="242596" y="251927"/>
            <a:ext cx="9806473" cy="0"/>
          </a:xfrm>
          <a:prstGeom prst="line">
            <a:avLst/>
          </a:prstGeom>
          <a:ln w="12700">
            <a:solidFill>
              <a:srgbClr val="7CC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481F3A-B40A-4CC9-88B1-6447E260C6EC}"/>
              </a:ext>
            </a:extLst>
          </p:cNvPr>
          <p:cNvCxnSpPr>
            <a:cxnSpLocks/>
          </p:cNvCxnSpPr>
          <p:nvPr/>
        </p:nvCxnSpPr>
        <p:spPr>
          <a:xfrm>
            <a:off x="242596" y="251927"/>
            <a:ext cx="9331" cy="5442310"/>
          </a:xfrm>
          <a:prstGeom prst="line">
            <a:avLst/>
          </a:prstGeom>
          <a:ln w="12700">
            <a:solidFill>
              <a:srgbClr val="7CC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ardrop 7">
            <a:extLst>
              <a:ext uri="{FF2B5EF4-FFF2-40B4-BE49-F238E27FC236}">
                <a16:creationId xmlns:a16="http://schemas.microsoft.com/office/drawing/2014/main" id="{97D25501-AC47-4BDD-9B0B-FB384C8EF61C}"/>
              </a:ext>
            </a:extLst>
          </p:cNvPr>
          <p:cNvSpPr/>
          <p:nvPr/>
        </p:nvSpPr>
        <p:spPr>
          <a:xfrm>
            <a:off x="10058400" y="0"/>
            <a:ext cx="2133600" cy="2052735"/>
          </a:xfrm>
          <a:prstGeom prst="teardrop">
            <a:avLst/>
          </a:prstGeom>
          <a:solidFill>
            <a:srgbClr val="3385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EC8BC0-BBA0-43B0-BAEF-C12944DFE2B0}"/>
              </a:ext>
            </a:extLst>
          </p:cNvPr>
          <p:cNvCxnSpPr/>
          <p:nvPr/>
        </p:nvCxnSpPr>
        <p:spPr>
          <a:xfrm>
            <a:off x="11943184" y="2052735"/>
            <a:ext cx="0" cy="4478682"/>
          </a:xfrm>
          <a:prstGeom prst="line">
            <a:avLst/>
          </a:prstGeom>
          <a:ln w="12700">
            <a:solidFill>
              <a:srgbClr val="63365F">
                <a:alpha val="9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>
            <a:extLst>
              <a:ext uri="{FF2B5EF4-FFF2-40B4-BE49-F238E27FC236}">
                <a16:creationId xmlns:a16="http://schemas.microsoft.com/office/drawing/2014/main" id="{ADBB4CBB-410E-41DB-94AD-23A2A93D22FB}"/>
              </a:ext>
            </a:extLst>
          </p:cNvPr>
          <p:cNvSpPr/>
          <p:nvPr/>
        </p:nvSpPr>
        <p:spPr>
          <a:xfrm rot="10800000">
            <a:off x="-20247" y="5812994"/>
            <a:ext cx="1073021" cy="1045005"/>
          </a:xfrm>
          <a:prstGeom prst="teardrop">
            <a:avLst/>
          </a:prstGeom>
          <a:solidFill>
            <a:srgbClr val="63365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800C18F0-7271-43DC-BC7F-DC6255C7C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8576541"/>
              </p:ext>
            </p:extLst>
          </p:nvPr>
        </p:nvGraphicFramePr>
        <p:xfrm>
          <a:off x="1239210" y="1667745"/>
          <a:ext cx="10937768" cy="527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F30D5B3-F70E-4EA4-B9B3-F977DE92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4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A9F8-3A68-4800-B002-C8A9F23D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Palatino Linotype" panose="02040502050505030304" pitchFamily="18" charset="0"/>
              </a:rPr>
              <a:t>WAP Legislative Update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B6A23C-B54B-4873-8AC0-92D2D60F9101}"/>
              </a:ext>
            </a:extLst>
          </p:cNvPr>
          <p:cNvCxnSpPr/>
          <p:nvPr/>
        </p:nvCxnSpPr>
        <p:spPr>
          <a:xfrm>
            <a:off x="242596" y="251927"/>
            <a:ext cx="9806473" cy="0"/>
          </a:xfrm>
          <a:prstGeom prst="line">
            <a:avLst/>
          </a:prstGeom>
          <a:ln w="12700">
            <a:solidFill>
              <a:srgbClr val="7CC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481F3A-B40A-4CC9-88B1-6447E260C6EC}"/>
              </a:ext>
            </a:extLst>
          </p:cNvPr>
          <p:cNvCxnSpPr>
            <a:cxnSpLocks/>
          </p:cNvCxnSpPr>
          <p:nvPr/>
        </p:nvCxnSpPr>
        <p:spPr>
          <a:xfrm>
            <a:off x="242596" y="251927"/>
            <a:ext cx="9331" cy="5442310"/>
          </a:xfrm>
          <a:prstGeom prst="line">
            <a:avLst/>
          </a:prstGeom>
          <a:ln w="12700">
            <a:solidFill>
              <a:srgbClr val="7CC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ardrop 7">
            <a:extLst>
              <a:ext uri="{FF2B5EF4-FFF2-40B4-BE49-F238E27FC236}">
                <a16:creationId xmlns:a16="http://schemas.microsoft.com/office/drawing/2014/main" id="{97D25501-AC47-4BDD-9B0B-FB384C8EF61C}"/>
              </a:ext>
            </a:extLst>
          </p:cNvPr>
          <p:cNvSpPr/>
          <p:nvPr/>
        </p:nvSpPr>
        <p:spPr>
          <a:xfrm>
            <a:off x="10058400" y="0"/>
            <a:ext cx="2133600" cy="2052735"/>
          </a:xfrm>
          <a:prstGeom prst="teardrop">
            <a:avLst/>
          </a:prstGeom>
          <a:solidFill>
            <a:srgbClr val="3385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EC8BC0-BBA0-43B0-BAEF-C12944DFE2B0}"/>
              </a:ext>
            </a:extLst>
          </p:cNvPr>
          <p:cNvCxnSpPr/>
          <p:nvPr/>
        </p:nvCxnSpPr>
        <p:spPr>
          <a:xfrm>
            <a:off x="11943184" y="2052735"/>
            <a:ext cx="0" cy="4478682"/>
          </a:xfrm>
          <a:prstGeom prst="line">
            <a:avLst/>
          </a:prstGeom>
          <a:ln w="12700">
            <a:solidFill>
              <a:srgbClr val="63365F">
                <a:alpha val="9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>
            <a:extLst>
              <a:ext uri="{FF2B5EF4-FFF2-40B4-BE49-F238E27FC236}">
                <a16:creationId xmlns:a16="http://schemas.microsoft.com/office/drawing/2014/main" id="{ADBB4CBB-410E-41DB-94AD-23A2A93D22FB}"/>
              </a:ext>
            </a:extLst>
          </p:cNvPr>
          <p:cNvSpPr/>
          <p:nvPr/>
        </p:nvSpPr>
        <p:spPr>
          <a:xfrm rot="10800000">
            <a:off x="-20247" y="5812994"/>
            <a:ext cx="1073021" cy="1045005"/>
          </a:xfrm>
          <a:prstGeom prst="teardrop">
            <a:avLst/>
          </a:prstGeom>
          <a:solidFill>
            <a:srgbClr val="63365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800C18F0-7271-43DC-BC7F-DC6255C7C400}"/>
              </a:ext>
            </a:extLst>
          </p:cNvPr>
          <p:cNvGraphicFramePr/>
          <p:nvPr/>
        </p:nvGraphicFramePr>
        <p:xfrm>
          <a:off x="839787" y="1803885"/>
          <a:ext cx="10854582" cy="448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F30D5B3-F70E-4EA4-B9B3-F977DE92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DDE1FD0-8527-4BFE-98E1-B9F59F565516}"/>
              </a:ext>
            </a:extLst>
          </p:cNvPr>
          <p:cNvGraphicFramePr/>
          <p:nvPr/>
        </p:nvGraphicFramePr>
        <p:xfrm>
          <a:off x="2204358" y="4180114"/>
          <a:ext cx="7396842" cy="1996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2073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ardrop 7">
            <a:extLst>
              <a:ext uri="{FF2B5EF4-FFF2-40B4-BE49-F238E27FC236}">
                <a16:creationId xmlns:a16="http://schemas.microsoft.com/office/drawing/2014/main" id="{97D25501-AC47-4BDD-9B0B-FB384C8EF61C}"/>
              </a:ext>
            </a:extLst>
          </p:cNvPr>
          <p:cNvSpPr/>
          <p:nvPr/>
        </p:nvSpPr>
        <p:spPr>
          <a:xfrm>
            <a:off x="10058400" y="0"/>
            <a:ext cx="2133600" cy="2052735"/>
          </a:xfrm>
          <a:prstGeom prst="teardrop">
            <a:avLst/>
          </a:prstGeom>
          <a:solidFill>
            <a:srgbClr val="3385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CA9F8-3A68-4800-B002-C8A9F23D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6" y="144725"/>
            <a:ext cx="1083311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555555"/>
                </a:solidFill>
                <a:latin typeface="Palatino Linotype" panose="02040502050505030304" pitchFamily="18" charset="0"/>
              </a:rPr>
              <a:t>SERC and CSPP and E&amp;I = Future Innovation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B6A23C-B54B-4873-8AC0-92D2D60F9101}"/>
              </a:ext>
            </a:extLst>
          </p:cNvPr>
          <p:cNvCxnSpPr/>
          <p:nvPr/>
        </p:nvCxnSpPr>
        <p:spPr>
          <a:xfrm>
            <a:off x="242596" y="251927"/>
            <a:ext cx="9806473" cy="0"/>
          </a:xfrm>
          <a:prstGeom prst="line">
            <a:avLst/>
          </a:prstGeom>
          <a:ln w="12700">
            <a:solidFill>
              <a:srgbClr val="7CC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481F3A-B40A-4CC9-88B1-6447E260C6EC}"/>
              </a:ext>
            </a:extLst>
          </p:cNvPr>
          <p:cNvCxnSpPr>
            <a:cxnSpLocks/>
          </p:cNvCxnSpPr>
          <p:nvPr/>
        </p:nvCxnSpPr>
        <p:spPr>
          <a:xfrm>
            <a:off x="242596" y="251927"/>
            <a:ext cx="9331" cy="5442310"/>
          </a:xfrm>
          <a:prstGeom prst="line">
            <a:avLst/>
          </a:prstGeom>
          <a:ln w="12700">
            <a:solidFill>
              <a:srgbClr val="7CC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EC8BC0-BBA0-43B0-BAEF-C12944DFE2B0}"/>
              </a:ext>
            </a:extLst>
          </p:cNvPr>
          <p:cNvCxnSpPr/>
          <p:nvPr/>
        </p:nvCxnSpPr>
        <p:spPr>
          <a:xfrm>
            <a:off x="11943184" y="2052735"/>
            <a:ext cx="0" cy="4478682"/>
          </a:xfrm>
          <a:prstGeom prst="line">
            <a:avLst/>
          </a:prstGeom>
          <a:ln w="12700">
            <a:solidFill>
              <a:srgbClr val="63365F">
                <a:alpha val="9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>
            <a:extLst>
              <a:ext uri="{FF2B5EF4-FFF2-40B4-BE49-F238E27FC236}">
                <a16:creationId xmlns:a16="http://schemas.microsoft.com/office/drawing/2014/main" id="{ADBB4CBB-410E-41DB-94AD-23A2A93D22FB}"/>
              </a:ext>
            </a:extLst>
          </p:cNvPr>
          <p:cNvSpPr/>
          <p:nvPr/>
        </p:nvSpPr>
        <p:spPr>
          <a:xfrm rot="10800000">
            <a:off x="-20247" y="5812994"/>
            <a:ext cx="1073021" cy="1045005"/>
          </a:xfrm>
          <a:prstGeom prst="teardrop">
            <a:avLst/>
          </a:prstGeom>
          <a:solidFill>
            <a:srgbClr val="63365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house with solar panels&#10;&#10;Description automatically generated with medium confidence">
            <a:extLst>
              <a:ext uri="{FF2B5EF4-FFF2-40B4-BE49-F238E27FC236}">
                <a16:creationId xmlns:a16="http://schemas.microsoft.com/office/drawing/2014/main" id="{D27DC178-B786-4CDC-B817-7983A1387B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41" b="6312"/>
          <a:stretch/>
        </p:blipFill>
        <p:spPr>
          <a:xfrm>
            <a:off x="5997723" y="1700194"/>
            <a:ext cx="3958093" cy="2363090"/>
          </a:xfrm>
          <a:prstGeom prst="rect">
            <a:avLst/>
          </a:prstGeom>
        </p:spPr>
      </p:pic>
      <p:pic>
        <p:nvPicPr>
          <p:cNvPr id="13" name="Picture 12" descr="A row of houses&#10;&#10;Description automatically generated with low confidence">
            <a:extLst>
              <a:ext uri="{FF2B5EF4-FFF2-40B4-BE49-F238E27FC236}">
                <a16:creationId xmlns:a16="http://schemas.microsoft.com/office/drawing/2014/main" id="{4DEC05DF-92DE-4D77-87CC-3F6B8F56D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959" y="4135049"/>
            <a:ext cx="2370694" cy="17785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14EDA6-3A74-4582-8F09-B938F1C5CD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396"/>
          <a:stretch/>
        </p:blipFill>
        <p:spPr>
          <a:xfrm>
            <a:off x="8363716" y="3763354"/>
            <a:ext cx="1802721" cy="242025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7225F-4A06-442E-927F-F5C2D41F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5CF5348-47BF-4467-9418-8FC101313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501615"/>
              </p:ext>
            </p:extLst>
          </p:nvPr>
        </p:nvGraphicFramePr>
        <p:xfrm>
          <a:off x="703693" y="1557060"/>
          <a:ext cx="4588594" cy="353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5542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BA26-D7FE-454F-82F1-582232D3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Competitive Grants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B3405-E475-41E8-9C27-6E5051D7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1AF2663-3A35-493D-999A-B6024D852259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FCCD23B7-8C48-4670-8090-643552371AC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92959"/>
          <a:ext cx="10515601" cy="451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662">
                  <a:extLst>
                    <a:ext uri="{9D8B030D-6E8A-4147-A177-3AD203B41FA5}">
                      <a16:colId xmlns:a16="http://schemas.microsoft.com/office/drawing/2014/main" val="1221187430"/>
                    </a:ext>
                  </a:extLst>
                </a:gridCol>
                <a:gridCol w="3531682">
                  <a:extLst>
                    <a:ext uri="{9D8B030D-6E8A-4147-A177-3AD203B41FA5}">
                      <a16:colId xmlns:a16="http://schemas.microsoft.com/office/drawing/2014/main" val="2065999305"/>
                    </a:ext>
                  </a:extLst>
                </a:gridCol>
                <a:gridCol w="3470257">
                  <a:extLst>
                    <a:ext uri="{9D8B030D-6E8A-4147-A177-3AD203B41FA5}">
                      <a16:colId xmlns:a16="http://schemas.microsoft.com/office/drawing/2014/main" val="3411195254"/>
                    </a:ext>
                  </a:extLst>
                </a:gridCol>
              </a:tblGrid>
              <a:tr h="606059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3"/>
                        </a:rPr>
                        <a:t>SERC – Memo 084</a:t>
                      </a:r>
                      <a:endParaRPr lang="en-US" sz="2700" dirty="0"/>
                    </a:p>
                  </a:txBody>
                  <a:tcPr marL="68508" marR="68508" marT="34254" marB="342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4"/>
                        </a:rPr>
                        <a:t>E&amp;I – Memo 086</a:t>
                      </a:r>
                      <a:endParaRPr lang="en-US" sz="2700" dirty="0"/>
                    </a:p>
                  </a:txBody>
                  <a:tcPr marL="68508" marR="68508" marT="34254" marB="342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hlinkClick r:id="rId5"/>
                        </a:rPr>
                        <a:t>CSPP – Memo 085</a:t>
                      </a:r>
                      <a:endParaRPr lang="en-US" sz="2700" dirty="0"/>
                    </a:p>
                  </a:txBody>
                  <a:tcPr marL="68508" marR="68508" marT="34254" marB="3425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861362"/>
                  </a:ext>
                </a:extLst>
              </a:tr>
              <a:tr h="360359">
                <a:tc>
                  <a:txBody>
                    <a:bodyPr/>
                    <a:lstStyle/>
                    <a:p>
                      <a:r>
                        <a:rPr lang="en-US" sz="1300"/>
                        <a:t>Grantees, Subgrantees only</a:t>
                      </a:r>
                    </a:p>
                  </a:txBody>
                  <a:tcPr marL="68508" marR="68508" marT="34254" marB="342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Grantees, Subgrantees, non-profits</a:t>
                      </a:r>
                    </a:p>
                  </a:txBody>
                  <a:tcPr marL="68508" marR="68508" marT="34254" marB="342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Grantees, Subgrantees only</a:t>
                      </a:r>
                    </a:p>
                  </a:txBody>
                  <a:tcPr marL="68508" marR="68508" marT="34254" marB="342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114568"/>
                  </a:ext>
                </a:extLst>
              </a:tr>
              <a:tr h="606059">
                <a:tc>
                  <a:txBody>
                    <a:bodyPr/>
                    <a:lstStyle/>
                    <a:p>
                      <a:r>
                        <a:rPr lang="en-US" sz="1300" dirty="0"/>
                        <a:t>SIR:      NO</a:t>
                      </a:r>
                    </a:p>
                    <a:p>
                      <a:r>
                        <a:rPr lang="en-US" sz="1300" dirty="0"/>
                        <a:t>ACPU:  NO</a:t>
                      </a:r>
                    </a:p>
                  </a:txBody>
                  <a:tcPr marL="68508" marR="68508" marT="34254" marB="342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SIR:      NO</a:t>
                      </a:r>
                    </a:p>
                    <a:p>
                      <a:r>
                        <a:rPr lang="en-US" sz="1300" dirty="0"/>
                        <a:t>ACPU:  NO</a:t>
                      </a:r>
                    </a:p>
                  </a:txBody>
                  <a:tcPr marL="68508" marR="68508" marT="34254" marB="342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SIR:      YES</a:t>
                      </a:r>
                    </a:p>
                    <a:p>
                      <a:r>
                        <a:rPr lang="en-US" sz="1300" dirty="0"/>
                        <a:t>ACPU:  YES</a:t>
                      </a:r>
                    </a:p>
                  </a:txBody>
                  <a:tcPr marL="68508" marR="68508" marT="34254" marB="342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14787"/>
                  </a:ext>
                </a:extLst>
              </a:tr>
              <a:tr h="851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/>
                        <a:t>$12.3 Million (FY ‘20 and ‘21), administered through PY ‘22 grant.</a:t>
                      </a:r>
                    </a:p>
                    <a:p>
                      <a:endParaRPr lang="en-US" sz="1300"/>
                    </a:p>
                  </a:txBody>
                  <a:tcPr marL="68508" marR="68508" marT="34254" marB="342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$18.6 Million (FY ‘21 funding).  Max grant $2M, Max annual allocation $25 M</a:t>
                      </a:r>
                    </a:p>
                  </a:txBody>
                  <a:tcPr marL="68508" marR="68508" marT="34254" marB="342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$1.5 Million, administered through PY ’22 grant.</a:t>
                      </a:r>
                    </a:p>
                  </a:txBody>
                  <a:tcPr marL="68508" marR="68508" marT="34254" marB="342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745089"/>
                  </a:ext>
                </a:extLst>
              </a:tr>
              <a:tr h="606059">
                <a:tc>
                  <a:txBody>
                    <a:bodyPr/>
                    <a:lstStyle/>
                    <a:p>
                      <a:r>
                        <a:rPr lang="en-US" sz="1300"/>
                        <a:t>Response due 3/1/22</a:t>
                      </a:r>
                    </a:p>
                  </a:txBody>
                  <a:tcPr marL="68508" marR="68508" marT="34254" marB="342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Concept paper due 2/3/22</a:t>
                      </a:r>
                    </a:p>
                    <a:p>
                      <a:r>
                        <a:rPr lang="en-US" sz="1300"/>
                        <a:t>Full application due 3/28/22</a:t>
                      </a:r>
                    </a:p>
                  </a:txBody>
                  <a:tcPr marL="68508" marR="68508" marT="34254" marB="342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Response due 3/1/22</a:t>
                      </a:r>
                    </a:p>
                    <a:p>
                      <a:endParaRPr lang="en-US" sz="1300" dirty="0"/>
                    </a:p>
                  </a:txBody>
                  <a:tcPr marL="68508" marR="68508" marT="34254" marB="3425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50794"/>
                  </a:ext>
                </a:extLst>
              </a:tr>
              <a:tr h="1343157">
                <a:tc>
                  <a:txBody>
                    <a:bodyPr/>
                    <a:lstStyle/>
                    <a:p>
                      <a:r>
                        <a:rPr lang="en-US" sz="1300" dirty="0"/>
                        <a:t>Purpose:  Expand program for ‘materials, benefits, and renewable and domestic energy technologies not currently covered’ in WAP.</a:t>
                      </a:r>
                    </a:p>
                    <a:p>
                      <a:endParaRPr lang="en-US" sz="1300" dirty="0"/>
                    </a:p>
                    <a:p>
                      <a:endParaRPr lang="en-US" sz="1300" dirty="0"/>
                    </a:p>
                    <a:p>
                      <a:r>
                        <a:rPr lang="en-US" sz="1400" b="1" dirty="0"/>
                        <a:t>*Memo 084 updated on 2/2/22</a:t>
                      </a:r>
                    </a:p>
                    <a:p>
                      <a:r>
                        <a:rPr lang="en-US" sz="1400" b="1" dirty="0">
                          <a:hlinkClick r:id="rId6"/>
                        </a:rPr>
                        <a:t>**SERC, CSPP Training</a:t>
                      </a:r>
                      <a:endParaRPr lang="en-US" sz="1400" b="1" dirty="0"/>
                    </a:p>
                  </a:txBody>
                  <a:tcPr marL="68508" marR="68508" marT="34254" marB="342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Purpose:  Demonstrate opportunities for innovation and enhancement.  Focus on 1. Place based initiatives, 2. MF housing, 3. Single family, manufactured housing, 4. Workforce development.</a:t>
                      </a:r>
                    </a:p>
                    <a:p>
                      <a:r>
                        <a:rPr lang="en-US" sz="1300" dirty="0">
                          <a:hlinkClick r:id="rId7"/>
                        </a:rPr>
                        <a:t>Q&amp;A</a:t>
                      </a:r>
                      <a:endParaRPr lang="en-US" sz="1300" dirty="0"/>
                    </a:p>
                  </a:txBody>
                  <a:tcPr marL="68508" marR="68508" marT="34254" marB="342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Purpose:  Weatherize complex projects grouped by geographic location, housing type, demographics.</a:t>
                      </a:r>
                    </a:p>
                    <a:p>
                      <a:endParaRPr lang="en-US" sz="1300" dirty="0"/>
                    </a:p>
                    <a:p>
                      <a:endParaRPr lang="en-US" sz="13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*Memo 085 updated on 2/2/22</a:t>
                      </a:r>
                    </a:p>
                    <a:p>
                      <a:r>
                        <a:rPr lang="en-US" sz="1400" b="1" dirty="0">
                          <a:hlinkClick r:id="rId6"/>
                        </a:rPr>
                        <a:t>**SERC, CSPP Training</a:t>
                      </a:r>
                      <a:endParaRPr lang="en-US" sz="1400" b="1" dirty="0"/>
                    </a:p>
                  </a:txBody>
                  <a:tcPr marL="68508" marR="68508" marT="34254" marB="34254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69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40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A9F8-3A68-4800-B002-C8A9F23D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555555"/>
                </a:solidFill>
                <a:latin typeface="Palatino Linotype" panose="02040502050505030304" pitchFamily="18" charset="0"/>
              </a:rPr>
              <a:t>DOE – Enhancement &amp; Innovation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B6A23C-B54B-4873-8AC0-92D2D60F9101}"/>
              </a:ext>
            </a:extLst>
          </p:cNvPr>
          <p:cNvCxnSpPr/>
          <p:nvPr/>
        </p:nvCxnSpPr>
        <p:spPr>
          <a:xfrm>
            <a:off x="242596" y="251927"/>
            <a:ext cx="9806473" cy="0"/>
          </a:xfrm>
          <a:prstGeom prst="line">
            <a:avLst/>
          </a:prstGeom>
          <a:ln w="12700">
            <a:solidFill>
              <a:srgbClr val="7CC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481F3A-B40A-4CC9-88B1-6447E260C6EC}"/>
              </a:ext>
            </a:extLst>
          </p:cNvPr>
          <p:cNvCxnSpPr>
            <a:cxnSpLocks/>
          </p:cNvCxnSpPr>
          <p:nvPr/>
        </p:nvCxnSpPr>
        <p:spPr>
          <a:xfrm>
            <a:off x="242596" y="251927"/>
            <a:ext cx="9331" cy="5442310"/>
          </a:xfrm>
          <a:prstGeom prst="line">
            <a:avLst/>
          </a:prstGeom>
          <a:ln w="12700">
            <a:solidFill>
              <a:srgbClr val="7CC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ardrop 7">
            <a:extLst>
              <a:ext uri="{FF2B5EF4-FFF2-40B4-BE49-F238E27FC236}">
                <a16:creationId xmlns:a16="http://schemas.microsoft.com/office/drawing/2014/main" id="{97D25501-AC47-4BDD-9B0B-FB384C8EF61C}"/>
              </a:ext>
            </a:extLst>
          </p:cNvPr>
          <p:cNvSpPr/>
          <p:nvPr/>
        </p:nvSpPr>
        <p:spPr>
          <a:xfrm>
            <a:off x="10058400" y="0"/>
            <a:ext cx="2133600" cy="2052735"/>
          </a:xfrm>
          <a:prstGeom prst="teardrop">
            <a:avLst/>
          </a:prstGeom>
          <a:solidFill>
            <a:srgbClr val="3385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EC8BC0-BBA0-43B0-BAEF-C12944DFE2B0}"/>
              </a:ext>
            </a:extLst>
          </p:cNvPr>
          <p:cNvCxnSpPr/>
          <p:nvPr/>
        </p:nvCxnSpPr>
        <p:spPr>
          <a:xfrm>
            <a:off x="11943184" y="2052735"/>
            <a:ext cx="0" cy="4478682"/>
          </a:xfrm>
          <a:prstGeom prst="line">
            <a:avLst/>
          </a:prstGeom>
          <a:ln w="12700">
            <a:solidFill>
              <a:srgbClr val="63365F">
                <a:alpha val="9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ardrop 10">
            <a:extLst>
              <a:ext uri="{FF2B5EF4-FFF2-40B4-BE49-F238E27FC236}">
                <a16:creationId xmlns:a16="http://schemas.microsoft.com/office/drawing/2014/main" id="{ADBB4CBB-410E-41DB-94AD-23A2A93D22FB}"/>
              </a:ext>
            </a:extLst>
          </p:cNvPr>
          <p:cNvSpPr/>
          <p:nvPr/>
        </p:nvSpPr>
        <p:spPr>
          <a:xfrm rot="10800000">
            <a:off x="-20247" y="5812994"/>
            <a:ext cx="1073021" cy="1045005"/>
          </a:xfrm>
          <a:prstGeom prst="teardrop">
            <a:avLst/>
          </a:prstGeom>
          <a:solidFill>
            <a:srgbClr val="63365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44B73-DC8E-4BDE-B1F7-142EA5A962EB}"/>
              </a:ext>
            </a:extLst>
          </p:cNvPr>
          <p:cNvSpPr txBox="1"/>
          <p:nvPr/>
        </p:nvSpPr>
        <p:spPr>
          <a:xfrm>
            <a:off x="968116" y="1543063"/>
            <a:ext cx="10854871" cy="2580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Priority Ranking from March Listening Sessions: 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Weatherization-Readiness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Healthy Indoor Environments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Workforce Development, targeting under-served communities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Renewable Energy Technologies</a:t>
            </a:r>
          </a:p>
          <a:p>
            <a:pPr marL="342900" marR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Sabon Next LT" panose="02000500000000000000" pitchFamily="2" charset="0"/>
                <a:ea typeface="Calibri" panose="020F0502020204030204" pitchFamily="34" charset="0"/>
                <a:cs typeface="Sabon Next LT" panose="02000500000000000000" pitchFamily="2" charset="0"/>
              </a:rPr>
              <a:t>Disseminate New Methods and Best Practices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5CD133A-6DC2-46CC-AEA9-99AA6397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EF413-8D8A-406C-A8F2-26D745CF0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704" y="4398264"/>
            <a:ext cx="8308830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ERE PPT">
  <a:themeElements>
    <a:clrScheme name="EERE 2017">
      <a:dk1>
        <a:srgbClr val="000000"/>
      </a:dk1>
      <a:lt1>
        <a:sysClr val="window" lastClr="FFFFFF"/>
      </a:lt1>
      <a:dk2>
        <a:srgbClr val="5E6A7B"/>
      </a:dk2>
      <a:lt2>
        <a:srgbClr val="EEECE1"/>
      </a:lt2>
      <a:accent1>
        <a:srgbClr val="6ABC45"/>
      </a:accent1>
      <a:accent2>
        <a:srgbClr val="FFCB06"/>
      </a:accent2>
      <a:accent3>
        <a:srgbClr val="00A8DF"/>
      </a:accent3>
      <a:accent4>
        <a:srgbClr val="005C82"/>
      </a:accent4>
      <a:accent5>
        <a:srgbClr val="017A3E"/>
      </a:accent5>
      <a:accent6>
        <a:srgbClr val="E27225"/>
      </a:accent6>
      <a:hlink>
        <a:srgbClr val="017A3E"/>
      </a:hlink>
      <a:folHlink>
        <a:srgbClr val="5E6A7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1343</Words>
  <Application>Microsoft Office PowerPoint</Application>
  <PresentationFormat>Widescreen</PresentationFormat>
  <Paragraphs>225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Courier New</vt:lpstr>
      <vt:lpstr>Fira San</vt:lpstr>
      <vt:lpstr>Franklin Gothic Book</vt:lpstr>
      <vt:lpstr>Franklin Gothic Medium</vt:lpstr>
      <vt:lpstr>Gotham-Book</vt:lpstr>
      <vt:lpstr>Gotham-Medium</vt:lpstr>
      <vt:lpstr>Palatino Linotype</vt:lpstr>
      <vt:lpstr>Raleway</vt:lpstr>
      <vt:lpstr>Sabon Next LT</vt:lpstr>
      <vt:lpstr>Source Sans Pro</vt:lpstr>
      <vt:lpstr>Symbol</vt:lpstr>
      <vt:lpstr>Times New Roman</vt:lpstr>
      <vt:lpstr>Wingdings</vt:lpstr>
      <vt:lpstr>Office Theme</vt:lpstr>
      <vt:lpstr>EERE PPT</vt:lpstr>
      <vt:lpstr>The Current and Future Landscape of Weatherization </vt:lpstr>
      <vt:lpstr>PowerPoint Presentation</vt:lpstr>
      <vt:lpstr>PowerPoint Presentation</vt:lpstr>
      <vt:lpstr>WAP Legislative Update</vt:lpstr>
      <vt:lpstr>WAP Legislative Update</vt:lpstr>
      <vt:lpstr>WAP Legislative Update</vt:lpstr>
      <vt:lpstr>SERC and CSPP and E&amp;I = Future Innovation</vt:lpstr>
      <vt:lpstr>Competitive Grants</vt:lpstr>
      <vt:lpstr>DOE – Enhancement &amp; Innovation </vt:lpstr>
      <vt:lpstr>LIHEAP Delivers Flexibility in WAP</vt:lpstr>
      <vt:lpstr>2018 Agency Rules – 9 Grantees Entirely DOE rules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Current and Future Landscape of the Community Action and Weatherization Networks</dc:title>
  <dc:creator>Britt Pomush</dc:creator>
  <cp:lastModifiedBy>Andrea Schroer</cp:lastModifiedBy>
  <cp:revision>14</cp:revision>
  <dcterms:created xsi:type="dcterms:W3CDTF">2021-10-08T02:58:31Z</dcterms:created>
  <dcterms:modified xsi:type="dcterms:W3CDTF">2022-03-16T14:37:34Z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