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  <p:sldMasterId id="2147483671" r:id="rId5"/>
    <p:sldMasterId id="2147483670" r:id="rId6"/>
    <p:sldMasterId id="2147483673" r:id="rId7"/>
  </p:sldMasterIdLst>
  <p:notesMasterIdLst>
    <p:notesMasterId r:id="rId13"/>
  </p:notesMasterIdLst>
  <p:sldIdLst>
    <p:sldId id="287" r:id="rId8"/>
    <p:sldId id="1164" r:id="rId9"/>
    <p:sldId id="1167" r:id="rId10"/>
    <p:sldId id="1165" r:id="rId11"/>
    <p:sldId id="11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92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092" userDrawn="1">
          <p15:clr>
            <a:srgbClr val="A4A3A4"/>
          </p15:clr>
        </p15:guide>
        <p15:guide id="4" orient="horz" pos="216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F43E214-DC07-DC91-1097-DBE9A83BD44C}" name="Samantha Jacoby" initials="SJ" userId="S::Sjacoby@cbpp.org::63314197-7c98-4440-ab3d-845dc0b9e826" providerId="AD"/>
  <p188:author id="{410CC415-BB7C-B33C-FD2F-0A2C288579AA}" name="Jason Moreira" initials="JM" userId="S::moreira@cbpp.org::45c6e14f-511c-4582-8087-4f8d2d853e0a" providerId="AD"/>
  <p188:author id="{42259346-A956-EC6A-1B3D-DBD51BA407E0}" name="Rob Cady" initials="RC" userId="S::cady@cbpp.org::db5faabd-110e-4355-8418-436bc7178317" providerId="AD"/>
  <p188:author id="{662DF665-D713-9664-2806-AF8AC5C9F7D8}" name="Whitney Jemison" initials="WJ" userId="S::wtucker@cbpp.org::c52fa529-cc0a-4ed1-be8c-2fcafa7e4361" providerId="AD"/>
  <p188:author id="{910AE966-94E1-3F47-FFB3-9B7EE688CFC8}" name="Sonali Master" initials="SM" userId="S::smaster@cbpp.org::faba4e34-1af2-4fe8-8f21-f19edbfe8491" providerId="AD"/>
  <p188:author id="{9A30C598-993F-043D-A5BB-07C09B55D521}" name="Brendan Duke" initials="BD" userId="S::bduke@cbpp.org::91c000c4-a262-40ff-8ebe-fbf0c8e8a758" providerId="AD"/>
  <p188:author id="{39E2A6AA-668E-C30B-94EB-3E2A1D9E0782}" name="Kris Cox" initials="KC" userId="S::kcox@cbpp.org::0053b7da-0757-4eb9-8cc7-9434ca0e4600" providerId="AD"/>
  <p188:author id="{973FF1C0-2C84-C397-B853-84CF8E3200F3}" name="Wesley Tharpe" initials="WT" userId="S::wtharpe@cbpp.org::efe512af-00d2-4142-bb70-089e99817c9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42"/>
    <a:srgbClr val="176362"/>
    <a:srgbClr val="D8EBF0"/>
    <a:srgbClr val="1C6E64"/>
    <a:srgbClr val="FFD562"/>
    <a:srgbClr val="0C61A4"/>
    <a:srgbClr val="005699"/>
    <a:srgbClr val="DBF3F3"/>
    <a:srgbClr val="CEF3F2"/>
    <a:srgbClr val="9EF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84" y="120"/>
      </p:cViewPr>
      <p:guideLst>
        <p:guide pos="1920"/>
        <p:guide pos="3840"/>
        <p:guide orient="horz" pos="1092"/>
        <p:guide orient="horz" pos="21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Parrott" userId="5ca17095-4e46-48aa-a3e8-ac7853e6b3c8" providerId="ADAL" clId="{880DE7EC-6EE4-4197-8CDC-20BBAB7D6725}"/>
    <pc:docChg chg="delSld modSld">
      <pc:chgData name="Sharon Parrott" userId="5ca17095-4e46-48aa-a3e8-ac7853e6b3c8" providerId="ADAL" clId="{880DE7EC-6EE4-4197-8CDC-20BBAB7D6725}" dt="2026-03-11T14:08:54.828" v="6" actId="20577"/>
      <pc:docMkLst>
        <pc:docMk/>
      </pc:docMkLst>
      <pc:sldChg chg="modSp mod">
        <pc:chgData name="Sharon Parrott" userId="5ca17095-4e46-48aa-a3e8-ac7853e6b3c8" providerId="ADAL" clId="{880DE7EC-6EE4-4197-8CDC-20BBAB7D6725}" dt="2026-03-11T14:08:54.828" v="6" actId="20577"/>
        <pc:sldMkLst>
          <pc:docMk/>
          <pc:sldMk cId="3760600073" sldId="287"/>
        </pc:sldMkLst>
        <pc:spChg chg="mod">
          <ac:chgData name="Sharon Parrott" userId="5ca17095-4e46-48aa-a3e8-ac7853e6b3c8" providerId="ADAL" clId="{880DE7EC-6EE4-4197-8CDC-20BBAB7D6725}" dt="2026-03-11T14:08:54.828" v="6" actId="20577"/>
          <ac:spMkLst>
            <pc:docMk/>
            <pc:sldMk cId="3760600073" sldId="287"/>
            <ac:spMk id="5" creationId="{573EA476-243A-ACD7-A86A-0A40AE2FDC2D}"/>
          </ac:spMkLst>
        </pc:spChg>
      </pc:sldChg>
      <pc:sldChg chg="del">
        <pc:chgData name="Sharon Parrott" userId="5ca17095-4e46-48aa-a3e8-ac7853e6b3c8" providerId="ADAL" clId="{880DE7EC-6EE4-4197-8CDC-20BBAB7D6725}" dt="2026-03-11T13:08:36.905" v="0" actId="47"/>
        <pc:sldMkLst>
          <pc:docMk/>
          <pc:sldMk cId="748188931" sldId="2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8F43E-07DA-4314-B1B9-0FF578A0A35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CA9D5-999B-496C-8B83-EB3E7C3DB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5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BCA9D5-999B-496C-8B83-EB3E7C3DB969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65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52FC0-6CC7-E21F-DB7A-2D700CFAB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85D69E-EE5D-4A07-E845-3A5EC0E80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321A3E-13B9-9069-7F35-E32AE0782E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C8FEB-9915-99A0-CC4F-091182E8C5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65887">
              <a:defRPr/>
            </a:pPr>
            <a:fld id="{CE9FC2BD-1E3D-1D48-BB82-2EBCD6D3A55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57376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646331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lnSpc>
                <a:spcPct val="100000"/>
              </a:lnSpc>
              <a:defRPr sz="3600" b="1">
                <a:solidFill>
                  <a:srgbClr val="176362"/>
                </a:solidFill>
                <a:latin typeface="Source Serif Pro" panose="02040603050405020204" pitchFamily="18" charset="0"/>
                <a:ea typeface="Source Serif Pro" panose="02040603050405020204" pitchFamily="18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 sz="1800" b="0" i="0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defRPr>
            </a:lvl3pPr>
            <a:lvl4pPr>
              <a:defRPr sz="1800" b="0" i="0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defRPr>
            </a:lvl4pPr>
            <a:lvl5pPr>
              <a:defRPr sz="1800" b="0" i="0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043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250" b="1">
                <a:solidFill>
                  <a:srgbClr val="0C61A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0529" y="4687658"/>
            <a:ext cx="312206" cy="202638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>
              <a:defRPr sz="750">
                <a:solidFill>
                  <a:srgbClr val="0076B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01FA63-E612-4433-9DD8-4DA6EDA1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1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0529" y="4687658"/>
            <a:ext cx="312206" cy="202638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>
              <a:defRPr sz="750">
                <a:solidFill>
                  <a:srgbClr val="0076B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701FA63-E612-4433-9DD8-4DA6EDA1D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0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F48EF-0A95-ABD5-87EB-1306E3622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12CBB-07F4-2BBC-CF3D-B42847706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1431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9797-0C53-A3F2-BF8E-296284506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81115"/>
            <a:ext cx="7886700" cy="994172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Source Serif Pro" panose="02040603050405020204" pitchFamily="18" charset="0"/>
                <a:ea typeface="Source Serif Pro" panose="0204060305040502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20D40E9A-009E-6A6E-F77F-979C0511F0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848" y="4052806"/>
            <a:ext cx="1143000" cy="66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1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9797-0C53-A3F2-BF8E-296284506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81115"/>
            <a:ext cx="7886700" cy="994172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Source Serif Pro" panose="02040603050405020204" pitchFamily="18" charset="0"/>
                <a:ea typeface="Source Serif Pro" panose="0204060305040502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260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3C9FE8-9797-B81D-E2A6-07F6F01D1888}"/>
              </a:ext>
            </a:extLst>
          </p:cNvPr>
          <p:cNvSpPr txBox="1"/>
          <p:nvPr userDrawn="1"/>
        </p:nvSpPr>
        <p:spPr>
          <a:xfrm>
            <a:off x="391885" y="4622959"/>
            <a:ext cx="93968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5197D39-9A66-674A-B017-9DA2A5A95158}" type="datetime4">
              <a:rPr lang="en-US" sz="900" smtClean="0">
                <a:solidFill>
                  <a:srgbClr val="176362"/>
                </a:solidFill>
                <a:latin typeface="Source Sans 3" panose="020B03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March 11, 2026</a:t>
            </a:fld>
            <a:endParaRPr lang="en-US" sz="900">
              <a:solidFill>
                <a:srgbClr val="176362"/>
              </a:solidFill>
              <a:latin typeface="Source Sans 3" panose="020B03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BB4EF1-7B35-19C8-7951-89AAF5931AE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089626" y="4403581"/>
            <a:ext cx="0" cy="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EC7378D-D90A-AB5E-3EA9-7F25745FF3E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993163" y="4424405"/>
            <a:ext cx="758952" cy="42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8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sldNum="0" hdr="0" ft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B76B3-382A-DAD6-C741-D8DE11B01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6CAF9-E691-EA24-2B71-4B738083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940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76362"/>
          </a:solidFill>
          <a:latin typeface="Source Serif Pro" panose="02040603050405020204" pitchFamily="18" charset="0"/>
          <a:ea typeface="Source Serif Pro" panose="0204060305040502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14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hf sldNum="0" hdr="0" ftr="0"/>
  <p:txStyles>
    <p:titleStyle>
      <a:lvl1pPr algn="ctr" defTabSz="914354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bg1"/>
          </a:solidFill>
          <a:latin typeface="Source Serif Pro" panose="02040603050405020204" pitchFamily="18" charset="0"/>
          <a:ea typeface="Source Serif Pro" panose="02040603050405020204" pitchFamily="18" charset="0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140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sldNum="0" hdr="0" ftr="0"/>
  <p:txStyles>
    <p:titleStyle>
      <a:lvl1pPr algn="ctr" defTabSz="914354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bg1"/>
          </a:solidFill>
          <a:latin typeface="Source Serif Pro" panose="02040603050405020204" pitchFamily="18" charset="0"/>
          <a:ea typeface="Source Serif Pro" panose="02040603050405020204" pitchFamily="18" charset="0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3EA476-243A-ACD7-A86A-0A40AE2FDC2D}"/>
              </a:ext>
            </a:extLst>
          </p:cNvPr>
          <p:cNvSpPr txBox="1"/>
          <p:nvPr/>
        </p:nvSpPr>
        <p:spPr>
          <a:xfrm>
            <a:off x="604433" y="421511"/>
            <a:ext cx="7935134" cy="2182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en-US" sz="4000" b="1" dirty="0">
                <a:solidFill>
                  <a:schemeClr val="bg1"/>
                </a:solidFill>
                <a:latin typeface="Source Serif 4" panose="02040603050405020204" pitchFamily="18" charset="0"/>
                <a:ea typeface="Source Serif 4" panose="02040603050405020204" pitchFamily="18" charset="0"/>
                <a:cs typeface="Arial" panose="020B0604020202020204" pitchFamily="34" charset="0"/>
              </a:rPr>
              <a:t>Federal Actions Squeezing Families &amp; State Options for Mitigating Harm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F07A4D-3B08-B753-71D9-9D50D2258739}"/>
              </a:ext>
            </a:extLst>
          </p:cNvPr>
          <p:cNvSpPr txBox="1"/>
          <p:nvPr/>
        </p:nvSpPr>
        <p:spPr>
          <a:xfrm>
            <a:off x="604433" y="3612695"/>
            <a:ext cx="4852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FFD562"/>
                </a:solidFill>
                <a:latin typeface="Source Sans 3" panose="020B0303030403020204" pitchFamily="34" charset="0"/>
                <a:cs typeface="Arial" panose="020B0604020202020204" pitchFamily="34" charset="0"/>
              </a:rPr>
              <a:t>Sharon Parrott, President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156317-9EE5-917F-DE40-49705F3D4190}"/>
              </a:ext>
            </a:extLst>
          </p:cNvPr>
          <p:cNvSpPr txBox="1"/>
          <p:nvPr/>
        </p:nvSpPr>
        <p:spPr>
          <a:xfrm>
            <a:off x="604433" y="3951249"/>
            <a:ext cx="4852143" cy="367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>
                <a:solidFill>
                  <a:schemeClr val="bg1"/>
                </a:solidFill>
                <a:latin typeface="Source Sans 3" panose="020B0303030403020204" pitchFamily="34" charset="0"/>
                <a:cs typeface="Arial" panose="020B0604020202020204" pitchFamily="34" charset="0"/>
              </a:rPr>
              <a:t>Center Budget and Policy Priorities - cbpp.org</a:t>
            </a:r>
          </a:p>
        </p:txBody>
      </p:sp>
    </p:spTree>
    <p:extLst>
      <p:ext uri="{BB962C8B-B14F-4D97-AF65-F5344CB8AC3E}">
        <p14:creationId xmlns:p14="http://schemas.microsoft.com/office/powerpoint/2010/main" val="3760600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D8A46-5631-395C-8EAA-E489EDBE4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publican Megabill Takes Away Health Care, Food Assistance to Pay for Tax Cuts for Wealthy">
            <a:extLst>
              <a:ext uri="{FF2B5EF4-FFF2-40B4-BE49-F238E27FC236}">
                <a16:creationId xmlns:a16="http://schemas.microsoft.com/office/drawing/2014/main" id="{F3C99B26-EDB9-A86D-71A4-9F02756C57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7"/>
          <a:stretch>
            <a:fillRect/>
          </a:stretch>
        </p:blipFill>
        <p:spPr bwMode="auto">
          <a:xfrm>
            <a:off x="2166098" y="391255"/>
            <a:ext cx="4811804" cy="4145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16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D3B908-89A1-30FF-0879-31001B19EE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400" y="236418"/>
            <a:ext cx="4759200" cy="4448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571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oughly 15 Million People Will Lose Coverage and Become Uninsured Under Republican Health Agenda">
            <a:extLst>
              <a:ext uri="{FF2B5EF4-FFF2-40B4-BE49-F238E27FC236}">
                <a16:creationId xmlns:a16="http://schemas.microsoft.com/office/drawing/2014/main" id="{C8B38D11-6225-9C48-8E34-B92E830B7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641" y="102711"/>
            <a:ext cx="4625471" cy="478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34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our Ways the Harmful Republican Megabill Takes Away Food Assistance">
            <a:extLst>
              <a:ext uri="{FF2B5EF4-FFF2-40B4-BE49-F238E27FC236}">
                <a16:creationId xmlns:a16="http://schemas.microsoft.com/office/drawing/2014/main" id="{C1CFFC01-1650-1060-9465-5AECAEDA1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878" y="163087"/>
            <a:ext cx="5180244" cy="498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873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PP-PowerPoint-template" id="{2DDD0BB1-B7C9-469B-960E-E897F6692775}" vid="{AABC654D-6FDB-4EA3-A5AF-3041C34EADF7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BPP-PowerPoint-template" id="{2DDD0BB1-B7C9-469B-960E-E897F6692775}" vid="{85BD8CC8-37FA-486D-B01A-FB8184B6EDBF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PP-PowerPoint-template" id="{2DDD0BB1-B7C9-469B-960E-E897F6692775}" vid="{4516020D-E4C1-4ED5-8801-D71C573829EC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PP-PowerPoint-template" id="{2DDD0BB1-B7C9-469B-960E-E897F6692775}" vid="{E3D04370-5FF2-4BBA-9B8D-A85B11E4EB7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E27437F290A742B33C50902C59475C" ma:contentTypeVersion="15" ma:contentTypeDescription="Create a new document." ma:contentTypeScope="" ma:versionID="a4f3866ed64f3235a68d1faf0f9974d9">
  <xsd:schema xmlns:xsd="http://www.w3.org/2001/XMLSchema" xmlns:xs="http://www.w3.org/2001/XMLSchema" xmlns:p="http://schemas.microsoft.com/office/2006/metadata/properties" xmlns:ns2="78564ab5-b4a5-4767-8d79-cd53dfe02758" xmlns:ns3="f4f4bc07-40b7-4e61-9bed-2568226f4de5" targetNamespace="http://schemas.microsoft.com/office/2006/metadata/properties" ma:root="true" ma:fieldsID="1fe8824c5ec48615a4556cb69e2dd814" ns2:_="" ns3:_="">
    <xsd:import namespace="78564ab5-b4a5-4767-8d79-cd53dfe02758"/>
    <xsd:import namespace="f4f4bc07-40b7-4e61-9bed-2568226f4d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4ab5-b4a5-4767-8d79-cd53dfe02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ecea897-e294-4e5a-891a-91714734c0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4bc07-40b7-4e61-9bed-2568226f4d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d96dac-73ce-49ad-ad69-b255746e8089}" ma:internalName="TaxCatchAll" ma:showField="CatchAllData" ma:web="f4f4bc07-40b7-4e61-9bed-2568226f4d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f4bc07-40b7-4e61-9bed-2568226f4de5" xsi:nil="true"/>
    <lcf76f155ced4ddcb4097134ff3c332f xmlns="78564ab5-b4a5-4767-8d79-cd53dfe0275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5E038E-0F53-4013-9EDD-A198F9B78344}"/>
</file>

<file path=customXml/itemProps2.xml><?xml version="1.0" encoding="utf-8"?>
<ds:datastoreItem xmlns:ds="http://schemas.openxmlformats.org/officeDocument/2006/customXml" ds:itemID="{6A4E9B22-4CFF-4DE7-B811-245CBB0BB9BC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659c540c-58be-485d-adea-01335950cf91"/>
    <ds:schemaRef ds:uri="http://purl.org/dc/dcmitype/"/>
    <ds:schemaRef ds:uri="cb32bb7e-e0f8-47a5-9201-a2d805121534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  <ds:schemaRef ds:uri="e2598b61-fb74-430a-be05-504cd920dbe3"/>
  </ds:schemaRefs>
</ds:datastoreItem>
</file>

<file path=customXml/itemProps3.xml><?xml version="1.0" encoding="utf-8"?>
<ds:datastoreItem xmlns:ds="http://schemas.openxmlformats.org/officeDocument/2006/customXml" ds:itemID="{6CA78302-11F4-4A72-8F62-3F6DDFDEF0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CBPP-PowerPoint-template</Template>
  <TotalTime>57</TotalTime>
  <Words>25</Words>
  <Application>Microsoft Office PowerPoint</Application>
  <PresentationFormat>On-screen Show (16:9)</PresentationFormat>
  <Paragraphs>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Calibri</vt:lpstr>
      <vt:lpstr>Source Sans 3</vt:lpstr>
      <vt:lpstr>Source Sans Pro</vt:lpstr>
      <vt:lpstr>Source Serif 4</vt:lpstr>
      <vt:lpstr>Source Serif Pro</vt:lpstr>
      <vt:lpstr>Office Theme</vt:lpstr>
      <vt:lpstr>1_Custom Design</vt:lpstr>
      <vt:lpstr>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Castro</dc:creator>
  <cp:lastModifiedBy>Sharon Parrott</cp:lastModifiedBy>
  <cp:revision>2</cp:revision>
  <dcterms:created xsi:type="dcterms:W3CDTF">2026-01-13T22:21:11Z</dcterms:created>
  <dcterms:modified xsi:type="dcterms:W3CDTF">2026-03-11T14:09:04Z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Status">
    <vt:lpwstr/>
  </property>
  <property fmtid="{D5CDD505-2E9C-101B-9397-08002B2CF9AE}" pid="3" name="Document_x0020_Status">
    <vt:lpwstr/>
  </property>
  <property fmtid="{D5CDD505-2E9C-101B-9397-08002B2CF9AE}" pid="4" name="Leg_x0020_Topic">
    <vt:lpwstr/>
  </property>
  <property fmtid="{D5CDD505-2E9C-101B-9397-08002B2CF9AE}" pid="5" name="TaxKeyword">
    <vt:lpwstr/>
  </property>
  <property fmtid="{D5CDD505-2E9C-101B-9397-08002B2CF9AE}" pid="6" name="hd395db27b7d47a3bda0aaa469a6bc8d">
    <vt:lpwstr/>
  </property>
  <property fmtid="{D5CDD505-2E9C-101B-9397-08002B2CF9AE}" pid="7" name="Year">
    <vt:lpwstr/>
  </property>
  <property fmtid="{D5CDD505-2E9C-101B-9397-08002B2CF9AE}" pid="8" name="TaxKeywordTaxHTField">
    <vt:lpwstr/>
  </property>
  <property fmtid="{D5CDD505-2E9C-101B-9397-08002B2CF9AE}" pid="9" name="Leg Topic">
    <vt:lpwstr/>
  </property>
  <property fmtid="{D5CDD505-2E9C-101B-9397-08002B2CF9AE}" pid="10" name="d06d8d640fee472b9058e03e288c0984">
    <vt:lpwstr/>
  </property>
  <property fmtid="{D5CDD505-2E9C-101B-9397-08002B2CF9AE}" pid="11" name="ContentTypeId">
    <vt:lpwstr>0x010100B2E27437F290A742B33C50902C59475C</vt:lpwstr>
  </property>
  <property fmtid="{D5CDD505-2E9C-101B-9397-08002B2CF9AE}" pid="12" name="MediaServiceImageTags">
    <vt:lpwstr/>
  </property>
</Properties>
</file>